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72" r:id="rId6"/>
  </p:sldMasterIdLst>
  <p:notesMasterIdLst>
    <p:notesMasterId r:id="rId17"/>
  </p:notesMasterIdLst>
  <p:sldIdLst>
    <p:sldId id="843" r:id="rId7"/>
    <p:sldId id="258" r:id="rId8"/>
    <p:sldId id="846" r:id="rId9"/>
    <p:sldId id="847" r:id="rId10"/>
    <p:sldId id="848" r:id="rId11"/>
    <p:sldId id="259" r:id="rId12"/>
    <p:sldId id="260" r:id="rId13"/>
    <p:sldId id="261" r:id="rId14"/>
    <p:sldId id="263" r:id="rId15"/>
    <p:sldId id="845"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163C"/>
    <a:srgbClr val="FFC000"/>
    <a:srgbClr val="0A9AAE"/>
    <a:srgbClr val="42DFF4"/>
    <a:srgbClr val="043C44"/>
    <a:srgbClr val="5B9BD5"/>
    <a:srgbClr val="FFC724"/>
    <a:srgbClr val="70AD47"/>
    <a:srgbClr val="E4B122"/>
    <a:srgbClr val="0B17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D36500-5802-438A-ACE6-1F03D6D6589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1B3E034-E43D-4DA8-BB78-C5DA767EF6C6}">
      <dgm:prSet phldrT="[Text]"/>
      <dgm:spPr>
        <a:solidFill>
          <a:srgbClr val="5B9BD5"/>
        </a:solidFill>
      </dgm:spPr>
      <dgm:t>
        <a:bodyPr/>
        <a:lstStyle/>
        <a:p>
          <a:r>
            <a:rPr lang="en-US" dirty="0"/>
            <a:t>Parent Responsibility</a:t>
          </a:r>
        </a:p>
      </dgm:t>
    </dgm:pt>
    <dgm:pt modelId="{55FE78E2-803C-4C24-8A66-104E47A574DD}" type="parTrans" cxnId="{952AD93F-72E1-4998-B0D6-555FFD321382}">
      <dgm:prSet/>
      <dgm:spPr/>
      <dgm:t>
        <a:bodyPr/>
        <a:lstStyle/>
        <a:p>
          <a:endParaRPr lang="en-US"/>
        </a:p>
      </dgm:t>
    </dgm:pt>
    <dgm:pt modelId="{14CD72B6-34CD-4433-A731-C0E1A279E4D7}" type="sibTrans" cxnId="{952AD93F-72E1-4998-B0D6-555FFD321382}">
      <dgm:prSet/>
      <dgm:spPr/>
      <dgm:t>
        <a:bodyPr/>
        <a:lstStyle/>
        <a:p>
          <a:endParaRPr lang="en-US"/>
        </a:p>
      </dgm:t>
    </dgm:pt>
    <dgm:pt modelId="{DD5D817D-25DB-4329-8D62-F88323C6DA72}">
      <dgm:prSet phldrT="[Text]"/>
      <dgm:spPr>
        <a:solidFill>
          <a:srgbClr val="ED7D31"/>
        </a:solidFill>
      </dgm:spPr>
      <dgm:t>
        <a:bodyPr/>
        <a:lstStyle/>
        <a:p>
          <a:r>
            <a:rPr lang="en-US"/>
            <a:t>Principal/Supervisor Responsibility</a:t>
          </a:r>
        </a:p>
      </dgm:t>
    </dgm:pt>
    <dgm:pt modelId="{E890B4E7-E606-4439-898D-7497C3A9B2C9}" type="parTrans" cxnId="{04EA023D-3869-4A03-AED0-1DAABAB6269D}">
      <dgm:prSet/>
      <dgm:spPr/>
      <dgm:t>
        <a:bodyPr/>
        <a:lstStyle/>
        <a:p>
          <a:endParaRPr lang="en-US"/>
        </a:p>
      </dgm:t>
    </dgm:pt>
    <dgm:pt modelId="{FAC7FC9E-4765-4ADE-8F29-A0A8DB497ADD}" type="sibTrans" cxnId="{04EA023D-3869-4A03-AED0-1DAABAB6269D}">
      <dgm:prSet/>
      <dgm:spPr/>
      <dgm:t>
        <a:bodyPr/>
        <a:lstStyle/>
        <a:p>
          <a:endParaRPr lang="en-US"/>
        </a:p>
      </dgm:t>
    </dgm:pt>
    <dgm:pt modelId="{1006536A-02F2-4C08-8861-9BE5EB282DC7}">
      <dgm:prSet phldrT="[Text]"/>
      <dgm:spPr>
        <a:solidFill>
          <a:srgbClr val="FFC000"/>
        </a:solidFill>
      </dgm:spPr>
      <dgm:t>
        <a:bodyPr/>
        <a:lstStyle/>
        <a:p>
          <a:r>
            <a:rPr lang="en-US"/>
            <a:t>PCS COVID Team Responsibility</a:t>
          </a:r>
        </a:p>
      </dgm:t>
    </dgm:pt>
    <dgm:pt modelId="{94681CF1-60E5-4A9B-8F5A-2A0433C1582D}" type="parTrans" cxnId="{3CA72D20-233B-47BC-8705-5AD82D9376EC}">
      <dgm:prSet/>
      <dgm:spPr/>
      <dgm:t>
        <a:bodyPr/>
        <a:lstStyle/>
        <a:p>
          <a:endParaRPr lang="en-US"/>
        </a:p>
      </dgm:t>
    </dgm:pt>
    <dgm:pt modelId="{FB44C3C5-77FF-4508-867D-26B86F2585AD}" type="sibTrans" cxnId="{3CA72D20-233B-47BC-8705-5AD82D9376EC}">
      <dgm:prSet/>
      <dgm:spPr/>
      <dgm:t>
        <a:bodyPr/>
        <a:lstStyle/>
        <a:p>
          <a:endParaRPr lang="en-US"/>
        </a:p>
      </dgm:t>
    </dgm:pt>
    <dgm:pt modelId="{641F228F-520D-48D7-871F-1A10359F4BCD}">
      <dgm:prSet phldrT="[Text]"/>
      <dgm:spPr>
        <a:solidFill>
          <a:srgbClr val="70AD47"/>
        </a:solidFill>
      </dgm:spPr>
      <dgm:t>
        <a:bodyPr/>
        <a:lstStyle/>
        <a:p>
          <a:r>
            <a:rPr lang="en-US"/>
            <a:t>Plant Operations Responsibility</a:t>
          </a:r>
        </a:p>
      </dgm:t>
    </dgm:pt>
    <dgm:pt modelId="{9008E7E1-B4C9-4507-A5C5-D958CD4FBA1A}" type="parTrans" cxnId="{D175FE99-934B-46FD-A5F8-9C6B21C5EBCA}">
      <dgm:prSet/>
      <dgm:spPr/>
      <dgm:t>
        <a:bodyPr/>
        <a:lstStyle/>
        <a:p>
          <a:endParaRPr lang="en-US"/>
        </a:p>
      </dgm:t>
    </dgm:pt>
    <dgm:pt modelId="{8900D1F7-E0C8-4753-B827-E02F32ED9125}" type="sibTrans" cxnId="{D175FE99-934B-46FD-A5F8-9C6B21C5EBCA}">
      <dgm:prSet/>
      <dgm:spPr/>
      <dgm:t>
        <a:bodyPr/>
        <a:lstStyle/>
        <a:p>
          <a:endParaRPr lang="en-US"/>
        </a:p>
      </dgm:t>
    </dgm:pt>
    <dgm:pt modelId="{4079370E-9AD1-48B7-96BF-982509FE5379}">
      <dgm:prSet phldrT="[Text]"/>
      <dgm:spPr>
        <a:solidFill>
          <a:schemeClr val="tx1"/>
        </a:solidFill>
      </dgm:spPr>
      <dgm:t>
        <a:bodyPr/>
        <a:lstStyle/>
        <a:p>
          <a:r>
            <a:rPr lang="en-US"/>
            <a:t>DOH-Pinellas</a:t>
          </a:r>
        </a:p>
        <a:p>
          <a:r>
            <a:rPr lang="en-US"/>
            <a:t>Responsibility</a:t>
          </a:r>
        </a:p>
      </dgm:t>
    </dgm:pt>
    <dgm:pt modelId="{D538B569-3E9C-44F7-9FAF-7CFBAAE59B9B}" type="parTrans" cxnId="{19F9F3AE-438C-4F4A-83C4-4D975CD0734C}">
      <dgm:prSet/>
      <dgm:spPr/>
      <dgm:t>
        <a:bodyPr/>
        <a:lstStyle/>
        <a:p>
          <a:endParaRPr lang="en-US"/>
        </a:p>
      </dgm:t>
    </dgm:pt>
    <dgm:pt modelId="{7019E8F3-8989-4273-BAE4-49BCC7472806}" type="sibTrans" cxnId="{19F9F3AE-438C-4F4A-83C4-4D975CD0734C}">
      <dgm:prSet/>
      <dgm:spPr/>
      <dgm:t>
        <a:bodyPr/>
        <a:lstStyle/>
        <a:p>
          <a:endParaRPr lang="en-US"/>
        </a:p>
      </dgm:t>
    </dgm:pt>
    <dgm:pt modelId="{E61BB760-DE20-4996-88A6-6E81D7D3446B}">
      <dgm:prSet phldrT="[Text]"/>
      <dgm:spPr>
        <a:solidFill>
          <a:schemeClr val="bg1">
            <a:lumMod val="65000"/>
          </a:schemeClr>
        </a:solidFill>
        <a:ln>
          <a:solidFill>
            <a:schemeClr val="bg1">
              <a:lumMod val="75000"/>
            </a:schemeClr>
          </a:solidFill>
        </a:ln>
      </dgm:spPr>
      <dgm:t>
        <a:bodyPr/>
        <a:lstStyle/>
        <a:p>
          <a:r>
            <a:rPr lang="en-US"/>
            <a:t>Student Responsibility</a:t>
          </a:r>
        </a:p>
      </dgm:t>
    </dgm:pt>
    <dgm:pt modelId="{1282AF38-C788-442C-A4B7-463A080813A1}" type="parTrans" cxnId="{A8C9ACED-E461-4007-A16C-AD5CEC84F162}">
      <dgm:prSet/>
      <dgm:spPr/>
      <dgm:t>
        <a:bodyPr/>
        <a:lstStyle/>
        <a:p>
          <a:endParaRPr lang="en-US"/>
        </a:p>
      </dgm:t>
    </dgm:pt>
    <dgm:pt modelId="{96570A7A-21B2-43DF-8BF9-5EC6735439D0}" type="sibTrans" cxnId="{A8C9ACED-E461-4007-A16C-AD5CEC84F162}">
      <dgm:prSet/>
      <dgm:spPr/>
      <dgm:t>
        <a:bodyPr/>
        <a:lstStyle/>
        <a:p>
          <a:endParaRPr lang="en-US"/>
        </a:p>
      </dgm:t>
    </dgm:pt>
    <dgm:pt modelId="{848F8A46-0B4B-4E19-933C-55DE4FC5CB54}" type="pres">
      <dgm:prSet presAssocID="{8DD36500-5802-438A-ACE6-1F03D6D65892}" presName="diagram" presStyleCnt="0">
        <dgm:presLayoutVars>
          <dgm:dir/>
          <dgm:resizeHandles val="exact"/>
        </dgm:presLayoutVars>
      </dgm:prSet>
      <dgm:spPr/>
    </dgm:pt>
    <dgm:pt modelId="{B9CB6A08-DC85-4462-9769-CB1725B01F80}" type="pres">
      <dgm:prSet presAssocID="{41B3E034-E43D-4DA8-BB78-C5DA767EF6C6}" presName="node" presStyleLbl="node1" presStyleIdx="0" presStyleCnt="6">
        <dgm:presLayoutVars>
          <dgm:bulletEnabled val="1"/>
        </dgm:presLayoutVars>
      </dgm:prSet>
      <dgm:spPr/>
    </dgm:pt>
    <dgm:pt modelId="{56E2B3C7-E11A-4C91-B9B4-2255A0C468ED}" type="pres">
      <dgm:prSet presAssocID="{14CD72B6-34CD-4433-A731-C0E1A279E4D7}" presName="sibTrans" presStyleCnt="0"/>
      <dgm:spPr/>
    </dgm:pt>
    <dgm:pt modelId="{D69529F2-48A5-4346-BD2E-B2CD9295A303}" type="pres">
      <dgm:prSet presAssocID="{DD5D817D-25DB-4329-8D62-F88323C6DA72}" presName="node" presStyleLbl="node1" presStyleIdx="1" presStyleCnt="6">
        <dgm:presLayoutVars>
          <dgm:bulletEnabled val="1"/>
        </dgm:presLayoutVars>
      </dgm:prSet>
      <dgm:spPr/>
    </dgm:pt>
    <dgm:pt modelId="{0CE1C82E-0589-48EF-A552-F72BC772FB02}" type="pres">
      <dgm:prSet presAssocID="{FAC7FC9E-4765-4ADE-8F29-A0A8DB497ADD}" presName="sibTrans" presStyleCnt="0"/>
      <dgm:spPr/>
    </dgm:pt>
    <dgm:pt modelId="{A66CBB66-7C4A-42D8-92F1-22E2EB99AA80}" type="pres">
      <dgm:prSet presAssocID="{1006536A-02F2-4C08-8861-9BE5EB282DC7}" presName="node" presStyleLbl="node1" presStyleIdx="2" presStyleCnt="6" custLinFactNeighborX="461">
        <dgm:presLayoutVars>
          <dgm:bulletEnabled val="1"/>
        </dgm:presLayoutVars>
      </dgm:prSet>
      <dgm:spPr/>
    </dgm:pt>
    <dgm:pt modelId="{6A728311-0107-4CCF-808C-8B111A455D4A}" type="pres">
      <dgm:prSet presAssocID="{FB44C3C5-77FF-4508-867D-26B86F2585AD}" presName="sibTrans" presStyleCnt="0"/>
      <dgm:spPr/>
    </dgm:pt>
    <dgm:pt modelId="{FB27C53F-1EE0-42F3-9302-D5C5F9356925}" type="pres">
      <dgm:prSet presAssocID="{641F228F-520D-48D7-871F-1A10359F4BCD}" presName="node" presStyleLbl="node1" presStyleIdx="3" presStyleCnt="6">
        <dgm:presLayoutVars>
          <dgm:bulletEnabled val="1"/>
        </dgm:presLayoutVars>
      </dgm:prSet>
      <dgm:spPr/>
    </dgm:pt>
    <dgm:pt modelId="{81D7AB0E-CC05-484D-8241-CA1C15174A5B}" type="pres">
      <dgm:prSet presAssocID="{8900D1F7-E0C8-4753-B827-E02F32ED9125}" presName="sibTrans" presStyleCnt="0"/>
      <dgm:spPr/>
    </dgm:pt>
    <dgm:pt modelId="{33089AD9-73EA-47E0-A600-C9D5401345B3}" type="pres">
      <dgm:prSet presAssocID="{4079370E-9AD1-48B7-96BF-982509FE5379}" presName="node" presStyleLbl="node1" presStyleIdx="4" presStyleCnt="6">
        <dgm:presLayoutVars>
          <dgm:bulletEnabled val="1"/>
        </dgm:presLayoutVars>
      </dgm:prSet>
      <dgm:spPr/>
    </dgm:pt>
    <dgm:pt modelId="{FA51D2D8-132B-4A34-AA3A-6596D4DC6821}" type="pres">
      <dgm:prSet presAssocID="{7019E8F3-8989-4273-BAE4-49BCC7472806}" presName="sibTrans" presStyleCnt="0"/>
      <dgm:spPr/>
    </dgm:pt>
    <dgm:pt modelId="{3ACD8AC7-D236-492D-A1D9-55BB8B496F8A}" type="pres">
      <dgm:prSet presAssocID="{E61BB760-DE20-4996-88A6-6E81D7D3446B}" presName="node" presStyleLbl="node1" presStyleIdx="5" presStyleCnt="6">
        <dgm:presLayoutVars>
          <dgm:bulletEnabled val="1"/>
        </dgm:presLayoutVars>
      </dgm:prSet>
      <dgm:spPr/>
    </dgm:pt>
  </dgm:ptLst>
  <dgm:cxnLst>
    <dgm:cxn modelId="{D50CF801-1008-4BA0-9C1D-F11CF3D9D33E}" type="presOf" srcId="{8DD36500-5802-438A-ACE6-1F03D6D65892}" destId="{848F8A46-0B4B-4E19-933C-55DE4FC5CB54}" srcOrd="0" destOrd="0" presId="urn:microsoft.com/office/officeart/2005/8/layout/default"/>
    <dgm:cxn modelId="{3CA72D20-233B-47BC-8705-5AD82D9376EC}" srcId="{8DD36500-5802-438A-ACE6-1F03D6D65892}" destId="{1006536A-02F2-4C08-8861-9BE5EB282DC7}" srcOrd="2" destOrd="0" parTransId="{94681CF1-60E5-4A9B-8F5A-2A0433C1582D}" sibTransId="{FB44C3C5-77FF-4508-867D-26B86F2585AD}"/>
    <dgm:cxn modelId="{85A39D2C-1709-465D-9176-3BF9BE8AAB1D}" type="presOf" srcId="{1006536A-02F2-4C08-8861-9BE5EB282DC7}" destId="{A66CBB66-7C4A-42D8-92F1-22E2EB99AA80}" srcOrd="0" destOrd="0" presId="urn:microsoft.com/office/officeart/2005/8/layout/default"/>
    <dgm:cxn modelId="{04EA023D-3869-4A03-AED0-1DAABAB6269D}" srcId="{8DD36500-5802-438A-ACE6-1F03D6D65892}" destId="{DD5D817D-25DB-4329-8D62-F88323C6DA72}" srcOrd="1" destOrd="0" parTransId="{E890B4E7-E606-4439-898D-7497C3A9B2C9}" sibTransId="{FAC7FC9E-4765-4ADE-8F29-A0A8DB497ADD}"/>
    <dgm:cxn modelId="{952AD93F-72E1-4998-B0D6-555FFD321382}" srcId="{8DD36500-5802-438A-ACE6-1F03D6D65892}" destId="{41B3E034-E43D-4DA8-BB78-C5DA767EF6C6}" srcOrd="0" destOrd="0" parTransId="{55FE78E2-803C-4C24-8A66-104E47A574DD}" sibTransId="{14CD72B6-34CD-4433-A731-C0E1A279E4D7}"/>
    <dgm:cxn modelId="{75411E8B-41FB-4B3C-AF2D-B6DC1CF343E9}" type="presOf" srcId="{DD5D817D-25DB-4329-8D62-F88323C6DA72}" destId="{D69529F2-48A5-4346-BD2E-B2CD9295A303}" srcOrd="0" destOrd="0" presId="urn:microsoft.com/office/officeart/2005/8/layout/default"/>
    <dgm:cxn modelId="{D175FE99-934B-46FD-A5F8-9C6B21C5EBCA}" srcId="{8DD36500-5802-438A-ACE6-1F03D6D65892}" destId="{641F228F-520D-48D7-871F-1A10359F4BCD}" srcOrd="3" destOrd="0" parTransId="{9008E7E1-B4C9-4507-A5C5-D958CD4FBA1A}" sibTransId="{8900D1F7-E0C8-4753-B827-E02F32ED9125}"/>
    <dgm:cxn modelId="{48CA11AA-4404-44CB-AAC6-692A6B8A759D}" type="presOf" srcId="{41B3E034-E43D-4DA8-BB78-C5DA767EF6C6}" destId="{B9CB6A08-DC85-4462-9769-CB1725B01F80}" srcOrd="0" destOrd="0" presId="urn:microsoft.com/office/officeart/2005/8/layout/default"/>
    <dgm:cxn modelId="{E75826AA-F3DE-4A63-8E1B-BF8352652035}" type="presOf" srcId="{4079370E-9AD1-48B7-96BF-982509FE5379}" destId="{33089AD9-73EA-47E0-A600-C9D5401345B3}" srcOrd="0" destOrd="0" presId="urn:microsoft.com/office/officeart/2005/8/layout/default"/>
    <dgm:cxn modelId="{9D137CAD-429E-4F5C-A92D-BC025B1BAA5A}" type="presOf" srcId="{641F228F-520D-48D7-871F-1A10359F4BCD}" destId="{FB27C53F-1EE0-42F3-9302-D5C5F9356925}" srcOrd="0" destOrd="0" presId="urn:microsoft.com/office/officeart/2005/8/layout/default"/>
    <dgm:cxn modelId="{19F9F3AE-438C-4F4A-83C4-4D975CD0734C}" srcId="{8DD36500-5802-438A-ACE6-1F03D6D65892}" destId="{4079370E-9AD1-48B7-96BF-982509FE5379}" srcOrd="4" destOrd="0" parTransId="{D538B569-3E9C-44F7-9FAF-7CFBAAE59B9B}" sibTransId="{7019E8F3-8989-4273-BAE4-49BCC7472806}"/>
    <dgm:cxn modelId="{163A0BD0-BE2D-4169-9AB7-9C7F21B2B329}" type="presOf" srcId="{E61BB760-DE20-4996-88A6-6E81D7D3446B}" destId="{3ACD8AC7-D236-492D-A1D9-55BB8B496F8A}" srcOrd="0" destOrd="0" presId="urn:microsoft.com/office/officeart/2005/8/layout/default"/>
    <dgm:cxn modelId="{A8C9ACED-E461-4007-A16C-AD5CEC84F162}" srcId="{8DD36500-5802-438A-ACE6-1F03D6D65892}" destId="{E61BB760-DE20-4996-88A6-6E81D7D3446B}" srcOrd="5" destOrd="0" parTransId="{1282AF38-C788-442C-A4B7-463A080813A1}" sibTransId="{96570A7A-21B2-43DF-8BF9-5EC6735439D0}"/>
    <dgm:cxn modelId="{E76E2994-5468-4AF0-9A94-FA92D3F435F4}" type="presParOf" srcId="{848F8A46-0B4B-4E19-933C-55DE4FC5CB54}" destId="{B9CB6A08-DC85-4462-9769-CB1725B01F80}" srcOrd="0" destOrd="0" presId="urn:microsoft.com/office/officeart/2005/8/layout/default"/>
    <dgm:cxn modelId="{4C330053-22CC-4A0A-886A-6DF9D5696878}" type="presParOf" srcId="{848F8A46-0B4B-4E19-933C-55DE4FC5CB54}" destId="{56E2B3C7-E11A-4C91-B9B4-2255A0C468ED}" srcOrd="1" destOrd="0" presId="urn:microsoft.com/office/officeart/2005/8/layout/default"/>
    <dgm:cxn modelId="{BB824A28-441B-48EF-A4B1-4A6037B5753B}" type="presParOf" srcId="{848F8A46-0B4B-4E19-933C-55DE4FC5CB54}" destId="{D69529F2-48A5-4346-BD2E-B2CD9295A303}" srcOrd="2" destOrd="0" presId="urn:microsoft.com/office/officeart/2005/8/layout/default"/>
    <dgm:cxn modelId="{BCF945AA-607B-4B8D-903D-2C15F04BB62E}" type="presParOf" srcId="{848F8A46-0B4B-4E19-933C-55DE4FC5CB54}" destId="{0CE1C82E-0589-48EF-A552-F72BC772FB02}" srcOrd="3" destOrd="0" presId="urn:microsoft.com/office/officeart/2005/8/layout/default"/>
    <dgm:cxn modelId="{A1F86557-B0CB-4054-B632-ED3F10D89BEE}" type="presParOf" srcId="{848F8A46-0B4B-4E19-933C-55DE4FC5CB54}" destId="{A66CBB66-7C4A-42D8-92F1-22E2EB99AA80}" srcOrd="4" destOrd="0" presId="urn:microsoft.com/office/officeart/2005/8/layout/default"/>
    <dgm:cxn modelId="{D8D449ED-751A-46E9-A93E-E335C6A289A6}" type="presParOf" srcId="{848F8A46-0B4B-4E19-933C-55DE4FC5CB54}" destId="{6A728311-0107-4CCF-808C-8B111A455D4A}" srcOrd="5" destOrd="0" presId="urn:microsoft.com/office/officeart/2005/8/layout/default"/>
    <dgm:cxn modelId="{1F95CF9E-3A3C-459A-A969-47F214945FF0}" type="presParOf" srcId="{848F8A46-0B4B-4E19-933C-55DE4FC5CB54}" destId="{FB27C53F-1EE0-42F3-9302-D5C5F9356925}" srcOrd="6" destOrd="0" presId="urn:microsoft.com/office/officeart/2005/8/layout/default"/>
    <dgm:cxn modelId="{894A03B0-ECD6-4369-AF5D-998FBE593FF1}" type="presParOf" srcId="{848F8A46-0B4B-4E19-933C-55DE4FC5CB54}" destId="{81D7AB0E-CC05-484D-8241-CA1C15174A5B}" srcOrd="7" destOrd="0" presId="urn:microsoft.com/office/officeart/2005/8/layout/default"/>
    <dgm:cxn modelId="{8745AC95-8559-46B1-AC05-1DA11DF55ACB}" type="presParOf" srcId="{848F8A46-0B4B-4E19-933C-55DE4FC5CB54}" destId="{33089AD9-73EA-47E0-A600-C9D5401345B3}" srcOrd="8" destOrd="0" presId="urn:microsoft.com/office/officeart/2005/8/layout/default"/>
    <dgm:cxn modelId="{75CADDD9-17CF-4F66-8520-5A3A9AFC81A9}" type="presParOf" srcId="{848F8A46-0B4B-4E19-933C-55DE4FC5CB54}" destId="{FA51D2D8-132B-4A34-AA3A-6596D4DC6821}" srcOrd="9" destOrd="0" presId="urn:microsoft.com/office/officeart/2005/8/layout/default"/>
    <dgm:cxn modelId="{C55FD4D0-F92D-41B1-B164-5EE8165549CF}" type="presParOf" srcId="{848F8A46-0B4B-4E19-933C-55DE4FC5CB54}" destId="{3ACD8AC7-D236-492D-A1D9-55BB8B496F8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192C90-50DA-4EE9-94FA-1B39F3CDD2A2}" type="doc">
      <dgm:prSet loTypeId="urn:microsoft.com/office/officeart/2005/8/layout/bProcess3" loCatId="process" qsTypeId="urn:microsoft.com/office/officeart/2005/8/quickstyle/simple5" qsCatId="simple" csTypeId="urn:microsoft.com/office/officeart/2005/8/colors/colorful1" csCatId="colorful" phldr="1"/>
      <dgm:spPr/>
      <dgm:t>
        <a:bodyPr/>
        <a:lstStyle/>
        <a:p>
          <a:endParaRPr lang="en-US"/>
        </a:p>
      </dgm:t>
    </dgm:pt>
    <dgm:pt modelId="{97642D2F-63D5-4701-87D5-3A8ED0E6681D}">
      <dgm:prSet phldrT="[Text]"/>
      <dgm:spPr>
        <a:solidFill>
          <a:schemeClr val="accent5"/>
        </a:solidFill>
      </dgm:spPr>
      <dgm:t>
        <a:bodyPr/>
        <a:lstStyle/>
        <a:p>
          <a:r>
            <a:rPr lang="en-US">
              <a:latin typeface="+mn-lt"/>
            </a:rPr>
            <a:t>Parent informs School Principal of positive case</a:t>
          </a:r>
        </a:p>
      </dgm:t>
    </dgm:pt>
    <dgm:pt modelId="{3C4619F1-F602-472B-AE02-6A4BE93015F3}" type="parTrans" cxnId="{ED97B7AC-CF16-4F0F-93F1-27DC198F0BE8}">
      <dgm:prSet/>
      <dgm:spPr/>
      <dgm:t>
        <a:bodyPr/>
        <a:lstStyle/>
        <a:p>
          <a:endParaRPr lang="en-US"/>
        </a:p>
      </dgm:t>
    </dgm:pt>
    <dgm:pt modelId="{DE8BAE3A-E33B-4A05-AEBD-5D56E330C020}" type="sibTrans" cxnId="{ED97B7AC-CF16-4F0F-93F1-27DC198F0BE8}">
      <dgm:prSet/>
      <dgm:spPr>
        <a:ln>
          <a:solidFill>
            <a:schemeClr val="tx1"/>
          </a:solidFill>
        </a:ln>
      </dgm:spPr>
      <dgm:t>
        <a:bodyPr/>
        <a:lstStyle/>
        <a:p>
          <a:endParaRPr lang="en-US"/>
        </a:p>
      </dgm:t>
    </dgm:pt>
    <dgm:pt modelId="{6A6FD5DD-C7B5-47D6-A3F3-9F3B8BF09E93}">
      <dgm:prSet phldrT="[Text]"/>
      <dgm:spPr>
        <a:solidFill>
          <a:schemeClr val="accent2"/>
        </a:solidFill>
      </dgm:spPr>
      <dgm:t>
        <a:bodyPr/>
        <a:lstStyle/>
        <a:p>
          <a:r>
            <a:rPr lang="en-US">
              <a:latin typeface="+mn-lt"/>
            </a:rPr>
            <a:t>Principal reports case via COVID Dashboard</a:t>
          </a:r>
        </a:p>
      </dgm:t>
    </dgm:pt>
    <dgm:pt modelId="{4C5A8768-4C8B-4159-9219-CADC9845648E}" type="parTrans" cxnId="{9219D7EC-28E4-4FBF-A434-11E8196263BB}">
      <dgm:prSet/>
      <dgm:spPr/>
      <dgm:t>
        <a:bodyPr/>
        <a:lstStyle/>
        <a:p>
          <a:endParaRPr lang="en-US"/>
        </a:p>
      </dgm:t>
    </dgm:pt>
    <dgm:pt modelId="{09606EC1-CB06-40EE-B769-32A25C5E034C}" type="sibTrans" cxnId="{9219D7EC-28E4-4FBF-A434-11E8196263BB}">
      <dgm:prSet/>
      <dgm:spPr>
        <a:ln>
          <a:solidFill>
            <a:schemeClr val="tx1"/>
          </a:solidFill>
        </a:ln>
      </dgm:spPr>
      <dgm:t>
        <a:bodyPr/>
        <a:lstStyle/>
        <a:p>
          <a:endParaRPr lang="en-US"/>
        </a:p>
      </dgm:t>
    </dgm:pt>
    <dgm:pt modelId="{9BA98C48-BF2E-4376-8786-AAD2B00405B0}">
      <dgm:prSet phldrT="[Text]"/>
      <dgm:spPr>
        <a:ln w="76200">
          <a:solidFill>
            <a:schemeClr val="tx1"/>
          </a:solidFill>
        </a:ln>
      </dgm:spPr>
      <dgm:t>
        <a:bodyPr/>
        <a:lstStyle/>
        <a:p>
          <a:r>
            <a:rPr lang="en-US">
              <a:latin typeface="+mn-lt"/>
            </a:rPr>
            <a:t>COVID Team contacts DOH to confirm positive result</a:t>
          </a:r>
        </a:p>
      </dgm:t>
    </dgm:pt>
    <dgm:pt modelId="{59C68936-B933-446E-82F2-BD500284DDE2}" type="parTrans" cxnId="{861B1321-16E3-4007-8588-0AC799958301}">
      <dgm:prSet/>
      <dgm:spPr/>
      <dgm:t>
        <a:bodyPr/>
        <a:lstStyle/>
        <a:p>
          <a:endParaRPr lang="en-US"/>
        </a:p>
      </dgm:t>
    </dgm:pt>
    <dgm:pt modelId="{DC4EAE3B-6159-4A7D-9DA9-04441D6F32E9}" type="sibTrans" cxnId="{861B1321-16E3-4007-8588-0AC799958301}">
      <dgm:prSet/>
      <dgm:spPr>
        <a:ln>
          <a:solidFill>
            <a:schemeClr val="tx1"/>
          </a:solidFill>
        </a:ln>
      </dgm:spPr>
      <dgm:t>
        <a:bodyPr/>
        <a:lstStyle/>
        <a:p>
          <a:endParaRPr lang="en-US"/>
        </a:p>
      </dgm:t>
    </dgm:pt>
    <dgm:pt modelId="{85C9A33C-EC2A-4463-A2D2-9D338E0131CF}">
      <dgm:prSet phldrT="[Text]"/>
      <dgm:spPr>
        <a:solidFill>
          <a:schemeClr val="accent4"/>
        </a:solidFill>
      </dgm:spPr>
      <dgm:t>
        <a:bodyPr/>
        <a:lstStyle/>
        <a:p>
          <a:r>
            <a:rPr lang="en-US">
              <a:latin typeface="+mn-lt"/>
            </a:rPr>
            <a:t>COVID Team contacts Principal and parent for further information</a:t>
          </a:r>
        </a:p>
      </dgm:t>
    </dgm:pt>
    <dgm:pt modelId="{E2865B5E-2E9E-4D6F-9FA6-03F103EEA1BF}" type="parTrans" cxnId="{D1C0EEC3-A9D9-41B4-ABF4-E23CBA4C8756}">
      <dgm:prSet/>
      <dgm:spPr/>
      <dgm:t>
        <a:bodyPr/>
        <a:lstStyle/>
        <a:p>
          <a:endParaRPr lang="en-US"/>
        </a:p>
      </dgm:t>
    </dgm:pt>
    <dgm:pt modelId="{20D7372A-40BE-4D4B-8CE2-52FC10CB4A76}" type="sibTrans" cxnId="{D1C0EEC3-A9D9-41B4-ABF4-E23CBA4C8756}">
      <dgm:prSet/>
      <dgm:spPr>
        <a:ln>
          <a:solidFill>
            <a:schemeClr val="tx1"/>
          </a:solidFill>
        </a:ln>
      </dgm:spPr>
      <dgm:t>
        <a:bodyPr/>
        <a:lstStyle/>
        <a:p>
          <a:endParaRPr lang="en-US"/>
        </a:p>
      </dgm:t>
    </dgm:pt>
    <dgm:pt modelId="{A1085CB6-FF67-4384-AEBE-3F8656C9397F}">
      <dgm:prSet phldrT="[Text]"/>
      <dgm:spPr>
        <a:solidFill>
          <a:schemeClr val="accent2"/>
        </a:solidFill>
        <a:ln w="76200">
          <a:solidFill>
            <a:schemeClr val="bg1">
              <a:lumMod val="50000"/>
            </a:schemeClr>
          </a:solidFill>
        </a:ln>
      </dgm:spPr>
      <dgm:t>
        <a:bodyPr/>
        <a:lstStyle/>
        <a:p>
          <a:r>
            <a:rPr lang="en-US">
              <a:latin typeface="+mn-lt"/>
            </a:rPr>
            <a:t>Principal sends home siblings and other household contacts</a:t>
          </a:r>
        </a:p>
      </dgm:t>
    </dgm:pt>
    <dgm:pt modelId="{A1709A5B-09E8-4C84-A1EC-9452C11EFAAF}" type="parTrans" cxnId="{78EF1EF6-666A-421F-9C97-BF1F661F34EC}">
      <dgm:prSet/>
      <dgm:spPr/>
      <dgm:t>
        <a:bodyPr/>
        <a:lstStyle/>
        <a:p>
          <a:endParaRPr lang="en-US"/>
        </a:p>
      </dgm:t>
    </dgm:pt>
    <dgm:pt modelId="{DE990C5A-791E-4692-8823-F7A7F10C7035}" type="sibTrans" cxnId="{78EF1EF6-666A-421F-9C97-BF1F661F34EC}">
      <dgm:prSet/>
      <dgm:spPr>
        <a:ln>
          <a:solidFill>
            <a:schemeClr val="tx1"/>
          </a:solidFill>
        </a:ln>
      </dgm:spPr>
      <dgm:t>
        <a:bodyPr/>
        <a:lstStyle/>
        <a:p>
          <a:endParaRPr lang="en-US"/>
        </a:p>
      </dgm:t>
    </dgm:pt>
    <dgm:pt modelId="{492C396E-3B37-40DB-9EC2-E39D15311A0B}">
      <dgm:prSet/>
      <dgm:spPr>
        <a:solidFill>
          <a:schemeClr val="accent4"/>
        </a:solidFill>
        <a:ln w="76200">
          <a:solidFill>
            <a:schemeClr val="accent2"/>
          </a:solidFill>
        </a:ln>
      </dgm:spPr>
      <dgm:t>
        <a:bodyPr/>
        <a:lstStyle/>
        <a:p>
          <a:r>
            <a:rPr lang="en-US">
              <a:latin typeface="+mn-lt"/>
            </a:rPr>
            <a:t>COVID Team provides DOH “confirmed case” letter for distribution</a:t>
          </a:r>
        </a:p>
      </dgm:t>
    </dgm:pt>
    <dgm:pt modelId="{5EF8F377-32B7-4270-9AA9-12ECB9031BFC}" type="parTrans" cxnId="{23088A8A-25FB-4B6D-BA05-1604274E65CB}">
      <dgm:prSet/>
      <dgm:spPr/>
      <dgm:t>
        <a:bodyPr/>
        <a:lstStyle/>
        <a:p>
          <a:endParaRPr lang="en-US"/>
        </a:p>
      </dgm:t>
    </dgm:pt>
    <dgm:pt modelId="{3105993B-AC46-4123-A528-0A07A1EFD92F}" type="sibTrans" cxnId="{23088A8A-25FB-4B6D-BA05-1604274E65CB}">
      <dgm:prSet/>
      <dgm:spPr>
        <a:ln>
          <a:solidFill>
            <a:schemeClr val="tx1"/>
          </a:solidFill>
        </a:ln>
      </dgm:spPr>
      <dgm:t>
        <a:bodyPr/>
        <a:lstStyle/>
        <a:p>
          <a:endParaRPr lang="en-US"/>
        </a:p>
      </dgm:t>
    </dgm:pt>
    <dgm:pt modelId="{9CAB29DF-9EF7-4397-BC72-97E894ADD924}">
      <dgm:prSet/>
      <dgm:spPr>
        <a:solidFill>
          <a:schemeClr val="tx1"/>
        </a:solidFill>
        <a:ln w="76200">
          <a:solidFill>
            <a:schemeClr val="bg1">
              <a:lumMod val="50000"/>
            </a:schemeClr>
          </a:solidFill>
        </a:ln>
      </dgm:spPr>
      <dgm:t>
        <a:bodyPr/>
        <a:lstStyle/>
        <a:p>
          <a:r>
            <a:rPr lang="en-US">
              <a:latin typeface="+mn-lt"/>
            </a:rPr>
            <a:t>All affected classes must quarantine 14 days per DOH recommendations</a:t>
          </a:r>
        </a:p>
      </dgm:t>
    </dgm:pt>
    <dgm:pt modelId="{1CF9DC42-C670-4CE9-B971-104D606EFD04}" type="parTrans" cxnId="{BA2E625F-A892-45AD-9A7B-A0B03B05C262}">
      <dgm:prSet/>
      <dgm:spPr/>
      <dgm:t>
        <a:bodyPr/>
        <a:lstStyle/>
        <a:p>
          <a:endParaRPr lang="en-US"/>
        </a:p>
      </dgm:t>
    </dgm:pt>
    <dgm:pt modelId="{5C0C91AB-F00D-4F35-9681-9D5F58D46C03}" type="sibTrans" cxnId="{BA2E625F-A892-45AD-9A7B-A0B03B05C262}">
      <dgm:prSet/>
      <dgm:spPr>
        <a:ln>
          <a:solidFill>
            <a:schemeClr val="tx1"/>
          </a:solidFill>
        </a:ln>
      </dgm:spPr>
      <dgm:t>
        <a:bodyPr/>
        <a:lstStyle/>
        <a:p>
          <a:endParaRPr lang="en-US"/>
        </a:p>
      </dgm:t>
    </dgm:pt>
    <dgm:pt modelId="{38C2A1B0-51B5-410F-9708-B077B3D4E40C}">
      <dgm:prSet/>
      <dgm:spPr>
        <a:solidFill>
          <a:schemeClr val="accent6"/>
        </a:solidFill>
      </dgm:spPr>
      <dgm:t>
        <a:bodyPr/>
        <a:lstStyle/>
        <a:p>
          <a:r>
            <a:rPr lang="en-US" dirty="0">
              <a:latin typeface="+mn-lt"/>
            </a:rPr>
            <a:t>Affected classroom(s) disinfected per protocol</a:t>
          </a:r>
        </a:p>
      </dgm:t>
    </dgm:pt>
    <dgm:pt modelId="{1B139EAB-CDF9-4379-B121-BAB36D68B6F4}" type="parTrans" cxnId="{C8D70CF2-07E9-48A7-AA1B-5F02D5F285A1}">
      <dgm:prSet/>
      <dgm:spPr/>
      <dgm:t>
        <a:bodyPr/>
        <a:lstStyle/>
        <a:p>
          <a:endParaRPr lang="en-US"/>
        </a:p>
      </dgm:t>
    </dgm:pt>
    <dgm:pt modelId="{C669198D-FD61-4FC0-B1F8-D78A31AED8C6}" type="sibTrans" cxnId="{C8D70CF2-07E9-48A7-AA1B-5F02D5F285A1}">
      <dgm:prSet/>
      <dgm:spPr>
        <a:ln>
          <a:solidFill>
            <a:schemeClr val="tx1"/>
          </a:solidFill>
        </a:ln>
      </dgm:spPr>
      <dgm:t>
        <a:bodyPr/>
        <a:lstStyle/>
        <a:p>
          <a:endParaRPr lang="en-US"/>
        </a:p>
      </dgm:t>
    </dgm:pt>
    <dgm:pt modelId="{7E1EFCC9-558C-4DC3-A9CA-2FCA6E859733}">
      <dgm:prSet/>
      <dgm:spPr>
        <a:solidFill>
          <a:schemeClr val="bg1">
            <a:lumMod val="65000"/>
          </a:schemeClr>
        </a:solidFill>
        <a:ln w="76200">
          <a:solidFill>
            <a:schemeClr val="tx1"/>
          </a:solidFill>
        </a:ln>
      </dgm:spPr>
      <dgm:t>
        <a:bodyPr/>
        <a:lstStyle/>
        <a:p>
          <a:r>
            <a:rPr lang="en-US">
              <a:latin typeface="+mn-lt"/>
            </a:rPr>
            <a:t>Students may return to class when DOH criteria are met</a:t>
          </a:r>
        </a:p>
      </dgm:t>
    </dgm:pt>
    <dgm:pt modelId="{D2DD96BF-0C95-482A-8640-724C5AD34831}" type="parTrans" cxnId="{825FC178-8FDA-481D-91A6-C5A710DD124D}">
      <dgm:prSet/>
      <dgm:spPr/>
      <dgm:t>
        <a:bodyPr/>
        <a:lstStyle/>
        <a:p>
          <a:endParaRPr lang="en-US"/>
        </a:p>
      </dgm:t>
    </dgm:pt>
    <dgm:pt modelId="{929D1002-A8F0-4065-85FD-A5C172595009}" type="sibTrans" cxnId="{825FC178-8FDA-481D-91A6-C5A710DD124D}">
      <dgm:prSet/>
      <dgm:spPr/>
      <dgm:t>
        <a:bodyPr/>
        <a:lstStyle/>
        <a:p>
          <a:endParaRPr lang="en-US"/>
        </a:p>
      </dgm:t>
    </dgm:pt>
    <dgm:pt modelId="{DCDC364F-A62A-409F-88FC-13B1B0FACF41}">
      <dgm:prSet/>
      <dgm:spPr>
        <a:solidFill>
          <a:schemeClr val="tx1"/>
        </a:solidFill>
      </dgm:spPr>
      <dgm:t>
        <a:bodyPr/>
        <a:lstStyle/>
        <a:p>
          <a:r>
            <a:rPr lang="en-US">
              <a:latin typeface="+mn-lt"/>
            </a:rPr>
            <a:t>DOH performs contact tracing on all identified close contacts outside of the classroom(s)</a:t>
          </a:r>
        </a:p>
      </dgm:t>
    </dgm:pt>
    <dgm:pt modelId="{F603F439-282B-46AE-B266-F7DB39C588CC}" type="parTrans" cxnId="{CC15EF15-756F-49E1-934E-CE63FCD21CD3}">
      <dgm:prSet/>
      <dgm:spPr/>
      <dgm:t>
        <a:bodyPr/>
        <a:lstStyle/>
        <a:p>
          <a:endParaRPr lang="en-US"/>
        </a:p>
      </dgm:t>
    </dgm:pt>
    <dgm:pt modelId="{0F5938A5-7F90-4ACC-B5B1-C2CA1303B28E}" type="sibTrans" cxnId="{CC15EF15-756F-49E1-934E-CE63FCD21CD3}">
      <dgm:prSet/>
      <dgm:spPr>
        <a:ln>
          <a:solidFill>
            <a:schemeClr val="tx1"/>
          </a:solidFill>
        </a:ln>
      </dgm:spPr>
      <dgm:t>
        <a:bodyPr/>
        <a:lstStyle/>
        <a:p>
          <a:endParaRPr lang="en-US"/>
        </a:p>
      </dgm:t>
    </dgm:pt>
    <dgm:pt modelId="{1321CEB0-26D2-43B5-A81D-2554EF7C793D}">
      <dgm:prSet/>
      <dgm:spPr>
        <a:solidFill>
          <a:schemeClr val="accent4"/>
        </a:solidFill>
      </dgm:spPr>
      <dgm:t>
        <a:bodyPr/>
        <a:lstStyle/>
        <a:p>
          <a:r>
            <a:rPr lang="en-US"/>
            <a:t>COVID Team follows up with all identified close contacts within the classroom(s) </a:t>
          </a:r>
        </a:p>
      </dgm:t>
    </dgm:pt>
    <dgm:pt modelId="{1804EB0F-8069-4DEE-8A23-60021051A4CA}" type="parTrans" cxnId="{BA60FCB4-1AEC-434A-8813-BC7D7BFBCDA7}">
      <dgm:prSet/>
      <dgm:spPr/>
      <dgm:t>
        <a:bodyPr/>
        <a:lstStyle/>
        <a:p>
          <a:endParaRPr lang="en-US"/>
        </a:p>
      </dgm:t>
    </dgm:pt>
    <dgm:pt modelId="{AC7BDD2A-A745-4C24-A08D-492DB19A739A}" type="sibTrans" cxnId="{BA60FCB4-1AEC-434A-8813-BC7D7BFBCDA7}">
      <dgm:prSet/>
      <dgm:spPr>
        <a:ln>
          <a:solidFill>
            <a:schemeClr val="tx1"/>
          </a:solidFill>
        </a:ln>
      </dgm:spPr>
      <dgm:t>
        <a:bodyPr/>
        <a:lstStyle/>
        <a:p>
          <a:endParaRPr lang="en-US"/>
        </a:p>
      </dgm:t>
    </dgm:pt>
    <dgm:pt modelId="{D4F57D9C-041E-4A41-B25E-F0BF00FE8B56}">
      <dgm:prSet/>
      <dgm:spPr>
        <a:solidFill>
          <a:schemeClr val="tx1"/>
        </a:solidFill>
        <a:ln w="76200">
          <a:solidFill>
            <a:schemeClr val="tx1"/>
          </a:solidFill>
        </a:ln>
      </dgm:spPr>
      <dgm:t>
        <a:bodyPr/>
        <a:lstStyle/>
        <a:p>
          <a:r>
            <a:rPr lang="en-US"/>
            <a:t>DOH performs contact tracing inside the  district and makes recommendations</a:t>
          </a:r>
          <a:endParaRPr lang="en-US">
            <a:latin typeface="+mn-lt"/>
          </a:endParaRPr>
        </a:p>
      </dgm:t>
    </dgm:pt>
    <dgm:pt modelId="{5047BF8F-44D9-492D-8814-8306BF950BC0}" type="parTrans" cxnId="{A129A909-F456-45BA-98D2-003B7F4FA0DE}">
      <dgm:prSet/>
      <dgm:spPr/>
      <dgm:t>
        <a:bodyPr/>
        <a:lstStyle/>
        <a:p>
          <a:endParaRPr lang="en-US"/>
        </a:p>
      </dgm:t>
    </dgm:pt>
    <dgm:pt modelId="{7634861A-1BD8-42FC-8564-678456741D7D}" type="sibTrans" cxnId="{A129A909-F456-45BA-98D2-003B7F4FA0DE}">
      <dgm:prSet/>
      <dgm:spPr>
        <a:ln>
          <a:solidFill>
            <a:schemeClr val="tx1"/>
          </a:solidFill>
        </a:ln>
      </dgm:spPr>
      <dgm:t>
        <a:bodyPr/>
        <a:lstStyle/>
        <a:p>
          <a:endParaRPr lang="en-US"/>
        </a:p>
      </dgm:t>
    </dgm:pt>
    <dgm:pt modelId="{F5B2FBF2-F14A-4468-BB08-F8EDEA1330BC}" type="pres">
      <dgm:prSet presAssocID="{10192C90-50DA-4EE9-94FA-1B39F3CDD2A2}" presName="Name0" presStyleCnt="0">
        <dgm:presLayoutVars>
          <dgm:dir/>
          <dgm:resizeHandles val="exact"/>
        </dgm:presLayoutVars>
      </dgm:prSet>
      <dgm:spPr/>
    </dgm:pt>
    <dgm:pt modelId="{1E67C001-DFCF-4D90-A72E-4421661100F6}" type="pres">
      <dgm:prSet presAssocID="{97642D2F-63D5-4701-87D5-3A8ED0E6681D}" presName="node" presStyleLbl="node1" presStyleIdx="0" presStyleCnt="12">
        <dgm:presLayoutVars>
          <dgm:bulletEnabled val="1"/>
        </dgm:presLayoutVars>
      </dgm:prSet>
      <dgm:spPr/>
    </dgm:pt>
    <dgm:pt modelId="{6BDE53D5-636F-4C55-A0DD-A684638AEF32}" type="pres">
      <dgm:prSet presAssocID="{DE8BAE3A-E33B-4A05-AEBD-5D56E330C020}" presName="sibTrans" presStyleLbl="sibTrans1D1" presStyleIdx="0" presStyleCnt="11"/>
      <dgm:spPr/>
    </dgm:pt>
    <dgm:pt modelId="{27564922-A8A2-4F59-A7B8-B0D969A5A815}" type="pres">
      <dgm:prSet presAssocID="{DE8BAE3A-E33B-4A05-AEBD-5D56E330C020}" presName="connectorText" presStyleLbl="sibTrans1D1" presStyleIdx="0" presStyleCnt="11"/>
      <dgm:spPr/>
    </dgm:pt>
    <dgm:pt modelId="{B3C00904-1CDB-4C97-B5E9-A399BCB73966}" type="pres">
      <dgm:prSet presAssocID="{6A6FD5DD-C7B5-47D6-A3F3-9F3B8BF09E93}" presName="node" presStyleLbl="node1" presStyleIdx="1" presStyleCnt="12">
        <dgm:presLayoutVars>
          <dgm:bulletEnabled val="1"/>
        </dgm:presLayoutVars>
      </dgm:prSet>
      <dgm:spPr/>
    </dgm:pt>
    <dgm:pt modelId="{1C4A7728-5C81-4740-97F5-9074D88CCB1A}" type="pres">
      <dgm:prSet presAssocID="{09606EC1-CB06-40EE-B769-32A25C5E034C}" presName="sibTrans" presStyleLbl="sibTrans1D1" presStyleIdx="1" presStyleCnt="11"/>
      <dgm:spPr/>
    </dgm:pt>
    <dgm:pt modelId="{E89C0B39-6188-4175-BB78-AF6F1E1F6550}" type="pres">
      <dgm:prSet presAssocID="{09606EC1-CB06-40EE-B769-32A25C5E034C}" presName="connectorText" presStyleLbl="sibTrans1D1" presStyleIdx="1" presStyleCnt="11"/>
      <dgm:spPr/>
    </dgm:pt>
    <dgm:pt modelId="{999ECCB1-92D0-4DB2-8B96-94EA1899D40C}" type="pres">
      <dgm:prSet presAssocID="{9BA98C48-BF2E-4376-8786-AAD2B00405B0}" presName="node" presStyleLbl="node1" presStyleIdx="2" presStyleCnt="12">
        <dgm:presLayoutVars>
          <dgm:bulletEnabled val="1"/>
        </dgm:presLayoutVars>
      </dgm:prSet>
      <dgm:spPr/>
    </dgm:pt>
    <dgm:pt modelId="{E6DACF21-DA01-4A05-91B1-57C295A27BBC}" type="pres">
      <dgm:prSet presAssocID="{DC4EAE3B-6159-4A7D-9DA9-04441D6F32E9}" presName="sibTrans" presStyleLbl="sibTrans1D1" presStyleIdx="2" presStyleCnt="11"/>
      <dgm:spPr/>
    </dgm:pt>
    <dgm:pt modelId="{3E552422-8A07-4E1D-8DAE-B47023A84CC3}" type="pres">
      <dgm:prSet presAssocID="{DC4EAE3B-6159-4A7D-9DA9-04441D6F32E9}" presName="connectorText" presStyleLbl="sibTrans1D1" presStyleIdx="2" presStyleCnt="11"/>
      <dgm:spPr/>
    </dgm:pt>
    <dgm:pt modelId="{58EF68E1-9201-48DA-93A7-176C8EA03508}" type="pres">
      <dgm:prSet presAssocID="{85C9A33C-EC2A-4463-A2D2-9D338E0131CF}" presName="node" presStyleLbl="node1" presStyleIdx="3" presStyleCnt="12">
        <dgm:presLayoutVars>
          <dgm:bulletEnabled val="1"/>
        </dgm:presLayoutVars>
      </dgm:prSet>
      <dgm:spPr/>
    </dgm:pt>
    <dgm:pt modelId="{7122840E-D673-4328-8E66-4C984E86CEA4}" type="pres">
      <dgm:prSet presAssocID="{20D7372A-40BE-4D4B-8CE2-52FC10CB4A76}" presName="sibTrans" presStyleLbl="sibTrans1D1" presStyleIdx="3" presStyleCnt="11"/>
      <dgm:spPr/>
    </dgm:pt>
    <dgm:pt modelId="{45604892-E6C1-4CCF-B227-FCB9058CA738}" type="pres">
      <dgm:prSet presAssocID="{20D7372A-40BE-4D4B-8CE2-52FC10CB4A76}" presName="connectorText" presStyleLbl="sibTrans1D1" presStyleIdx="3" presStyleCnt="11"/>
      <dgm:spPr/>
    </dgm:pt>
    <dgm:pt modelId="{7ECEEA24-A79A-44C7-8D83-3F9AE162E74D}" type="pres">
      <dgm:prSet presAssocID="{A1085CB6-FF67-4384-AEBE-3F8656C9397F}" presName="node" presStyleLbl="node1" presStyleIdx="4" presStyleCnt="12">
        <dgm:presLayoutVars>
          <dgm:bulletEnabled val="1"/>
        </dgm:presLayoutVars>
      </dgm:prSet>
      <dgm:spPr/>
    </dgm:pt>
    <dgm:pt modelId="{2078EB30-2C09-4C8B-99BB-0819E93B577A}" type="pres">
      <dgm:prSet presAssocID="{DE990C5A-791E-4692-8823-F7A7F10C7035}" presName="sibTrans" presStyleLbl="sibTrans1D1" presStyleIdx="4" presStyleCnt="11"/>
      <dgm:spPr/>
    </dgm:pt>
    <dgm:pt modelId="{D649D016-25BC-460D-A937-31301B7E85E7}" type="pres">
      <dgm:prSet presAssocID="{DE990C5A-791E-4692-8823-F7A7F10C7035}" presName="connectorText" presStyleLbl="sibTrans1D1" presStyleIdx="4" presStyleCnt="11"/>
      <dgm:spPr/>
    </dgm:pt>
    <dgm:pt modelId="{31A66DA4-53D3-4A38-B6D7-D65DBE305237}" type="pres">
      <dgm:prSet presAssocID="{D4F57D9C-041E-4A41-B25E-F0BF00FE8B56}" presName="node" presStyleLbl="node1" presStyleIdx="5" presStyleCnt="12">
        <dgm:presLayoutVars>
          <dgm:bulletEnabled val="1"/>
        </dgm:presLayoutVars>
      </dgm:prSet>
      <dgm:spPr/>
    </dgm:pt>
    <dgm:pt modelId="{7BEA7070-F3F1-4E55-B75B-E51C08828036}" type="pres">
      <dgm:prSet presAssocID="{7634861A-1BD8-42FC-8564-678456741D7D}" presName="sibTrans" presStyleLbl="sibTrans1D1" presStyleIdx="5" presStyleCnt="11"/>
      <dgm:spPr/>
    </dgm:pt>
    <dgm:pt modelId="{FE025B69-F193-4252-8502-6F9CA9D2F5C6}" type="pres">
      <dgm:prSet presAssocID="{7634861A-1BD8-42FC-8564-678456741D7D}" presName="connectorText" presStyleLbl="sibTrans1D1" presStyleIdx="5" presStyleCnt="11"/>
      <dgm:spPr/>
    </dgm:pt>
    <dgm:pt modelId="{13960BF2-FBA5-4328-9901-035C182AA56A}" type="pres">
      <dgm:prSet presAssocID="{492C396E-3B37-40DB-9EC2-E39D15311A0B}" presName="node" presStyleLbl="node1" presStyleIdx="6" presStyleCnt="12">
        <dgm:presLayoutVars>
          <dgm:bulletEnabled val="1"/>
        </dgm:presLayoutVars>
      </dgm:prSet>
      <dgm:spPr/>
    </dgm:pt>
    <dgm:pt modelId="{7E08E737-2045-40D0-BCE3-6C676E882F17}" type="pres">
      <dgm:prSet presAssocID="{3105993B-AC46-4123-A528-0A07A1EFD92F}" presName="sibTrans" presStyleLbl="sibTrans1D1" presStyleIdx="6" presStyleCnt="11"/>
      <dgm:spPr/>
    </dgm:pt>
    <dgm:pt modelId="{D3C891CB-9452-4923-9B09-5FA673FDD806}" type="pres">
      <dgm:prSet presAssocID="{3105993B-AC46-4123-A528-0A07A1EFD92F}" presName="connectorText" presStyleLbl="sibTrans1D1" presStyleIdx="6" presStyleCnt="11"/>
      <dgm:spPr/>
    </dgm:pt>
    <dgm:pt modelId="{307840DF-891C-484B-8ECD-84BD314CE731}" type="pres">
      <dgm:prSet presAssocID="{9CAB29DF-9EF7-4397-BC72-97E894ADD924}" presName="node" presStyleLbl="node1" presStyleIdx="7" presStyleCnt="12">
        <dgm:presLayoutVars>
          <dgm:bulletEnabled val="1"/>
        </dgm:presLayoutVars>
      </dgm:prSet>
      <dgm:spPr/>
    </dgm:pt>
    <dgm:pt modelId="{559FB246-59B1-4492-8D41-211173E20442}" type="pres">
      <dgm:prSet presAssocID="{5C0C91AB-F00D-4F35-9681-9D5F58D46C03}" presName="sibTrans" presStyleLbl="sibTrans1D1" presStyleIdx="7" presStyleCnt="11"/>
      <dgm:spPr/>
    </dgm:pt>
    <dgm:pt modelId="{FCC25EEC-1405-4D54-AD37-FADA3DBB34C0}" type="pres">
      <dgm:prSet presAssocID="{5C0C91AB-F00D-4F35-9681-9D5F58D46C03}" presName="connectorText" presStyleLbl="sibTrans1D1" presStyleIdx="7" presStyleCnt="11"/>
      <dgm:spPr/>
    </dgm:pt>
    <dgm:pt modelId="{96A4C139-EA17-48C2-AB40-8363FAC3B1FA}" type="pres">
      <dgm:prSet presAssocID="{38C2A1B0-51B5-410F-9708-B077B3D4E40C}" presName="node" presStyleLbl="node1" presStyleIdx="8" presStyleCnt="12">
        <dgm:presLayoutVars>
          <dgm:bulletEnabled val="1"/>
        </dgm:presLayoutVars>
      </dgm:prSet>
      <dgm:spPr/>
    </dgm:pt>
    <dgm:pt modelId="{6CAE64CD-FB02-4EC7-A568-B5F9F7358BAB}" type="pres">
      <dgm:prSet presAssocID="{C669198D-FD61-4FC0-B1F8-D78A31AED8C6}" presName="sibTrans" presStyleLbl="sibTrans1D1" presStyleIdx="8" presStyleCnt="11"/>
      <dgm:spPr/>
    </dgm:pt>
    <dgm:pt modelId="{5BB427BE-7B22-477C-9EAC-D2EDAF2E1B54}" type="pres">
      <dgm:prSet presAssocID="{C669198D-FD61-4FC0-B1F8-D78A31AED8C6}" presName="connectorText" presStyleLbl="sibTrans1D1" presStyleIdx="8" presStyleCnt="11"/>
      <dgm:spPr/>
    </dgm:pt>
    <dgm:pt modelId="{43DF9A5F-9DD9-49CD-9A18-F2175F8B361D}" type="pres">
      <dgm:prSet presAssocID="{1321CEB0-26D2-43B5-A81D-2554EF7C793D}" presName="node" presStyleLbl="node1" presStyleIdx="9" presStyleCnt="12">
        <dgm:presLayoutVars>
          <dgm:bulletEnabled val="1"/>
        </dgm:presLayoutVars>
      </dgm:prSet>
      <dgm:spPr/>
    </dgm:pt>
    <dgm:pt modelId="{07766BFA-7580-42AD-B950-F84E8E64D91E}" type="pres">
      <dgm:prSet presAssocID="{AC7BDD2A-A745-4C24-A08D-492DB19A739A}" presName="sibTrans" presStyleLbl="sibTrans1D1" presStyleIdx="9" presStyleCnt="11"/>
      <dgm:spPr/>
    </dgm:pt>
    <dgm:pt modelId="{DDCE9B27-DB61-4FDC-8050-84CFE3E24D28}" type="pres">
      <dgm:prSet presAssocID="{AC7BDD2A-A745-4C24-A08D-492DB19A739A}" presName="connectorText" presStyleLbl="sibTrans1D1" presStyleIdx="9" presStyleCnt="11"/>
      <dgm:spPr/>
    </dgm:pt>
    <dgm:pt modelId="{2D9125E2-65E9-4C55-A3BD-CB8E13FA87F8}" type="pres">
      <dgm:prSet presAssocID="{DCDC364F-A62A-409F-88FC-13B1B0FACF41}" presName="node" presStyleLbl="node1" presStyleIdx="10" presStyleCnt="12">
        <dgm:presLayoutVars>
          <dgm:bulletEnabled val="1"/>
        </dgm:presLayoutVars>
      </dgm:prSet>
      <dgm:spPr/>
    </dgm:pt>
    <dgm:pt modelId="{DC2A661C-E814-4086-8B5D-B6BFEE1F918D}" type="pres">
      <dgm:prSet presAssocID="{0F5938A5-7F90-4ACC-B5B1-C2CA1303B28E}" presName="sibTrans" presStyleLbl="sibTrans1D1" presStyleIdx="10" presStyleCnt="11"/>
      <dgm:spPr/>
    </dgm:pt>
    <dgm:pt modelId="{DF5FD9F6-FE96-46A9-9597-0F5BB6B4CD81}" type="pres">
      <dgm:prSet presAssocID="{0F5938A5-7F90-4ACC-B5B1-C2CA1303B28E}" presName="connectorText" presStyleLbl="sibTrans1D1" presStyleIdx="10" presStyleCnt="11"/>
      <dgm:spPr/>
    </dgm:pt>
    <dgm:pt modelId="{D4BCCD35-3FD3-4A38-8396-975F3ED77889}" type="pres">
      <dgm:prSet presAssocID="{7E1EFCC9-558C-4DC3-A9CA-2FCA6E859733}" presName="node" presStyleLbl="node1" presStyleIdx="11" presStyleCnt="12">
        <dgm:presLayoutVars>
          <dgm:bulletEnabled val="1"/>
        </dgm:presLayoutVars>
      </dgm:prSet>
      <dgm:spPr/>
    </dgm:pt>
  </dgm:ptLst>
  <dgm:cxnLst>
    <dgm:cxn modelId="{A129A909-F456-45BA-98D2-003B7F4FA0DE}" srcId="{10192C90-50DA-4EE9-94FA-1B39F3CDD2A2}" destId="{D4F57D9C-041E-4A41-B25E-F0BF00FE8B56}" srcOrd="5" destOrd="0" parTransId="{5047BF8F-44D9-492D-8814-8306BF950BC0}" sibTransId="{7634861A-1BD8-42FC-8564-678456741D7D}"/>
    <dgm:cxn modelId="{E01D0F0A-AB4F-4EF6-A30B-6ACD847C7E34}" type="presOf" srcId="{7634861A-1BD8-42FC-8564-678456741D7D}" destId="{FE025B69-F193-4252-8502-6F9CA9D2F5C6}" srcOrd="1" destOrd="0" presId="urn:microsoft.com/office/officeart/2005/8/layout/bProcess3"/>
    <dgm:cxn modelId="{F0CC3B11-ADD5-492C-A6D5-C7F973640A64}" type="presOf" srcId="{492C396E-3B37-40DB-9EC2-E39D15311A0B}" destId="{13960BF2-FBA5-4328-9901-035C182AA56A}" srcOrd="0" destOrd="0" presId="urn:microsoft.com/office/officeart/2005/8/layout/bProcess3"/>
    <dgm:cxn modelId="{CC15EF15-756F-49E1-934E-CE63FCD21CD3}" srcId="{10192C90-50DA-4EE9-94FA-1B39F3CDD2A2}" destId="{DCDC364F-A62A-409F-88FC-13B1B0FACF41}" srcOrd="10" destOrd="0" parTransId="{F603F439-282B-46AE-B266-F7DB39C588CC}" sibTransId="{0F5938A5-7F90-4ACC-B5B1-C2CA1303B28E}"/>
    <dgm:cxn modelId="{41FFE71C-20F9-4CCD-B54E-79E167E852BE}" type="presOf" srcId="{5C0C91AB-F00D-4F35-9681-9D5F58D46C03}" destId="{559FB246-59B1-4492-8D41-211173E20442}" srcOrd="0" destOrd="0" presId="urn:microsoft.com/office/officeart/2005/8/layout/bProcess3"/>
    <dgm:cxn modelId="{02860A21-DD22-402F-B94C-EED8434DD1DC}" type="presOf" srcId="{0F5938A5-7F90-4ACC-B5B1-C2CA1303B28E}" destId="{DF5FD9F6-FE96-46A9-9597-0F5BB6B4CD81}" srcOrd="1" destOrd="0" presId="urn:microsoft.com/office/officeart/2005/8/layout/bProcess3"/>
    <dgm:cxn modelId="{861B1321-16E3-4007-8588-0AC799958301}" srcId="{10192C90-50DA-4EE9-94FA-1B39F3CDD2A2}" destId="{9BA98C48-BF2E-4376-8786-AAD2B00405B0}" srcOrd="2" destOrd="0" parTransId="{59C68936-B933-446E-82F2-BD500284DDE2}" sibTransId="{DC4EAE3B-6159-4A7D-9DA9-04441D6F32E9}"/>
    <dgm:cxn modelId="{C5158C38-ED8B-4B60-9188-C08FF4FDCCE9}" type="presOf" srcId="{DE990C5A-791E-4692-8823-F7A7F10C7035}" destId="{2078EB30-2C09-4C8B-99BB-0819E93B577A}" srcOrd="0" destOrd="0" presId="urn:microsoft.com/office/officeart/2005/8/layout/bProcess3"/>
    <dgm:cxn modelId="{BA2E625F-A892-45AD-9A7B-A0B03B05C262}" srcId="{10192C90-50DA-4EE9-94FA-1B39F3CDD2A2}" destId="{9CAB29DF-9EF7-4397-BC72-97E894ADD924}" srcOrd="7" destOrd="0" parTransId="{1CF9DC42-C670-4CE9-B971-104D606EFD04}" sibTransId="{5C0C91AB-F00D-4F35-9681-9D5F58D46C03}"/>
    <dgm:cxn modelId="{01DA6142-DE21-4CED-8770-7D427C4E2994}" type="presOf" srcId="{DE990C5A-791E-4692-8823-F7A7F10C7035}" destId="{D649D016-25BC-460D-A937-31301B7E85E7}" srcOrd="1" destOrd="0" presId="urn:microsoft.com/office/officeart/2005/8/layout/bProcess3"/>
    <dgm:cxn modelId="{B715FD42-3A69-49DB-894E-EF1C138AE258}" type="presOf" srcId="{6A6FD5DD-C7B5-47D6-A3F3-9F3B8BF09E93}" destId="{B3C00904-1CDB-4C97-B5E9-A399BCB73966}" srcOrd="0" destOrd="0" presId="urn:microsoft.com/office/officeart/2005/8/layout/bProcess3"/>
    <dgm:cxn modelId="{83533644-DE79-4548-B9D6-55E9A51A31F5}" type="presOf" srcId="{10192C90-50DA-4EE9-94FA-1B39F3CDD2A2}" destId="{F5B2FBF2-F14A-4468-BB08-F8EDEA1330BC}" srcOrd="0" destOrd="0" presId="urn:microsoft.com/office/officeart/2005/8/layout/bProcess3"/>
    <dgm:cxn modelId="{23313165-FA82-46F0-8B19-75DD31955FC4}" type="presOf" srcId="{97642D2F-63D5-4701-87D5-3A8ED0E6681D}" destId="{1E67C001-DFCF-4D90-A72E-4421661100F6}" srcOrd="0" destOrd="0" presId="urn:microsoft.com/office/officeart/2005/8/layout/bProcess3"/>
    <dgm:cxn modelId="{42733C66-A3EB-4CFE-B356-B036CFB0D468}" type="presOf" srcId="{DCDC364F-A62A-409F-88FC-13B1B0FACF41}" destId="{2D9125E2-65E9-4C55-A3BD-CB8E13FA87F8}" srcOrd="0" destOrd="0" presId="urn:microsoft.com/office/officeart/2005/8/layout/bProcess3"/>
    <dgm:cxn modelId="{C0BAA966-80F5-4D7D-AA3A-B8C4B0A12041}" type="presOf" srcId="{20D7372A-40BE-4D4B-8CE2-52FC10CB4A76}" destId="{7122840E-D673-4328-8E66-4C984E86CEA4}" srcOrd="0" destOrd="0" presId="urn:microsoft.com/office/officeart/2005/8/layout/bProcess3"/>
    <dgm:cxn modelId="{568CC96A-C0D2-4E70-890C-5B98D6CA9A2B}" type="presOf" srcId="{DC4EAE3B-6159-4A7D-9DA9-04441D6F32E9}" destId="{E6DACF21-DA01-4A05-91B1-57C295A27BBC}" srcOrd="0" destOrd="0" presId="urn:microsoft.com/office/officeart/2005/8/layout/bProcess3"/>
    <dgm:cxn modelId="{C905346B-C811-4CEB-967F-8EF847DBC52C}" type="presOf" srcId="{85C9A33C-EC2A-4463-A2D2-9D338E0131CF}" destId="{58EF68E1-9201-48DA-93A7-176C8EA03508}" srcOrd="0" destOrd="0" presId="urn:microsoft.com/office/officeart/2005/8/layout/bProcess3"/>
    <dgm:cxn modelId="{0E029C4B-D82D-45E0-A4F9-81DD9B551F69}" type="presOf" srcId="{3105993B-AC46-4123-A528-0A07A1EFD92F}" destId="{D3C891CB-9452-4923-9B09-5FA673FDD806}" srcOrd="1" destOrd="0" presId="urn:microsoft.com/office/officeart/2005/8/layout/bProcess3"/>
    <dgm:cxn modelId="{DAE0D670-FEB9-47F4-AD27-4EEFEC7194E7}" type="presOf" srcId="{7634861A-1BD8-42FC-8564-678456741D7D}" destId="{7BEA7070-F3F1-4E55-B75B-E51C08828036}" srcOrd="0" destOrd="0" presId="urn:microsoft.com/office/officeart/2005/8/layout/bProcess3"/>
    <dgm:cxn modelId="{B7EDC772-0967-48F5-A373-7AFA33CCA2B0}" type="presOf" srcId="{9CAB29DF-9EF7-4397-BC72-97E894ADD924}" destId="{307840DF-891C-484B-8ECD-84BD314CE731}" srcOrd="0" destOrd="0" presId="urn:microsoft.com/office/officeart/2005/8/layout/bProcess3"/>
    <dgm:cxn modelId="{825FC178-8FDA-481D-91A6-C5A710DD124D}" srcId="{10192C90-50DA-4EE9-94FA-1B39F3CDD2A2}" destId="{7E1EFCC9-558C-4DC3-A9CA-2FCA6E859733}" srcOrd="11" destOrd="0" parTransId="{D2DD96BF-0C95-482A-8640-724C5AD34831}" sibTransId="{929D1002-A8F0-4065-85FD-A5C172595009}"/>
    <dgm:cxn modelId="{23088A8A-25FB-4B6D-BA05-1604274E65CB}" srcId="{10192C90-50DA-4EE9-94FA-1B39F3CDD2A2}" destId="{492C396E-3B37-40DB-9EC2-E39D15311A0B}" srcOrd="6" destOrd="0" parTransId="{5EF8F377-32B7-4270-9AA9-12ECB9031BFC}" sibTransId="{3105993B-AC46-4123-A528-0A07A1EFD92F}"/>
    <dgm:cxn modelId="{50870190-BF24-463D-9EB7-282763632C59}" type="presOf" srcId="{AC7BDD2A-A745-4C24-A08D-492DB19A739A}" destId="{07766BFA-7580-42AD-B950-F84E8E64D91E}" srcOrd="0" destOrd="0" presId="urn:microsoft.com/office/officeart/2005/8/layout/bProcess3"/>
    <dgm:cxn modelId="{81C61998-4804-4BDD-B128-2798770BAF0E}" type="presOf" srcId="{1321CEB0-26D2-43B5-A81D-2554EF7C793D}" destId="{43DF9A5F-9DD9-49CD-9A18-F2175F8B361D}" srcOrd="0" destOrd="0" presId="urn:microsoft.com/office/officeart/2005/8/layout/bProcess3"/>
    <dgm:cxn modelId="{886E8A9F-2994-4BF3-9D3A-DD8C49AD2CBB}" type="presOf" srcId="{C669198D-FD61-4FC0-B1F8-D78A31AED8C6}" destId="{6CAE64CD-FB02-4EC7-A568-B5F9F7358BAB}" srcOrd="0" destOrd="0" presId="urn:microsoft.com/office/officeart/2005/8/layout/bProcess3"/>
    <dgm:cxn modelId="{4CFC07A4-691A-476A-82D3-5BF37DD02DA4}" type="presOf" srcId="{38C2A1B0-51B5-410F-9708-B077B3D4E40C}" destId="{96A4C139-EA17-48C2-AB40-8363FAC3B1FA}" srcOrd="0" destOrd="0" presId="urn:microsoft.com/office/officeart/2005/8/layout/bProcess3"/>
    <dgm:cxn modelId="{3F9E45A5-81B6-4960-8634-11711B8F6C85}" type="presOf" srcId="{9BA98C48-BF2E-4376-8786-AAD2B00405B0}" destId="{999ECCB1-92D0-4DB2-8B96-94EA1899D40C}" srcOrd="0" destOrd="0" presId="urn:microsoft.com/office/officeart/2005/8/layout/bProcess3"/>
    <dgm:cxn modelId="{A52255A8-28C2-43E1-B877-EEA3AC2B6757}" type="presOf" srcId="{AC7BDD2A-A745-4C24-A08D-492DB19A739A}" destId="{DDCE9B27-DB61-4FDC-8050-84CFE3E24D28}" srcOrd="1" destOrd="0" presId="urn:microsoft.com/office/officeart/2005/8/layout/bProcess3"/>
    <dgm:cxn modelId="{91FE4DAB-9A0C-481E-9A68-47475F73DF96}" type="presOf" srcId="{DE8BAE3A-E33B-4A05-AEBD-5D56E330C020}" destId="{27564922-A8A2-4F59-A7B8-B0D969A5A815}" srcOrd="1" destOrd="0" presId="urn:microsoft.com/office/officeart/2005/8/layout/bProcess3"/>
    <dgm:cxn modelId="{ED97B7AC-CF16-4F0F-93F1-27DC198F0BE8}" srcId="{10192C90-50DA-4EE9-94FA-1B39F3CDD2A2}" destId="{97642D2F-63D5-4701-87D5-3A8ED0E6681D}" srcOrd="0" destOrd="0" parTransId="{3C4619F1-F602-472B-AE02-6A4BE93015F3}" sibTransId="{DE8BAE3A-E33B-4A05-AEBD-5D56E330C020}"/>
    <dgm:cxn modelId="{9A1789B1-5F70-4AD6-88EB-8E9835BDFA70}" type="presOf" srcId="{3105993B-AC46-4123-A528-0A07A1EFD92F}" destId="{7E08E737-2045-40D0-BCE3-6C676E882F17}" srcOrd="0" destOrd="0" presId="urn:microsoft.com/office/officeart/2005/8/layout/bProcess3"/>
    <dgm:cxn modelId="{BA60FCB4-1AEC-434A-8813-BC7D7BFBCDA7}" srcId="{10192C90-50DA-4EE9-94FA-1B39F3CDD2A2}" destId="{1321CEB0-26D2-43B5-A81D-2554EF7C793D}" srcOrd="9" destOrd="0" parTransId="{1804EB0F-8069-4DEE-8A23-60021051A4CA}" sibTransId="{AC7BDD2A-A745-4C24-A08D-492DB19A739A}"/>
    <dgm:cxn modelId="{4A71E6BA-DBF4-4A48-A8D8-5C0E7F5F1BF4}" type="presOf" srcId="{DC4EAE3B-6159-4A7D-9DA9-04441D6F32E9}" destId="{3E552422-8A07-4E1D-8DAE-B47023A84CC3}" srcOrd="1" destOrd="0" presId="urn:microsoft.com/office/officeart/2005/8/layout/bProcess3"/>
    <dgm:cxn modelId="{C98A9BBC-AF99-4098-AD5F-4C64AEBC81B0}" type="presOf" srcId="{09606EC1-CB06-40EE-B769-32A25C5E034C}" destId="{1C4A7728-5C81-4740-97F5-9074D88CCB1A}" srcOrd="0" destOrd="0" presId="urn:microsoft.com/office/officeart/2005/8/layout/bProcess3"/>
    <dgm:cxn modelId="{880B7EBF-47D4-4558-AE70-6E8EF1B89571}" type="presOf" srcId="{D4F57D9C-041E-4A41-B25E-F0BF00FE8B56}" destId="{31A66DA4-53D3-4A38-B6D7-D65DBE305237}" srcOrd="0" destOrd="0" presId="urn:microsoft.com/office/officeart/2005/8/layout/bProcess3"/>
    <dgm:cxn modelId="{1A7854C0-A114-4881-A8FF-F660A9DDD249}" type="presOf" srcId="{09606EC1-CB06-40EE-B769-32A25C5E034C}" destId="{E89C0B39-6188-4175-BB78-AF6F1E1F6550}" srcOrd="1" destOrd="0" presId="urn:microsoft.com/office/officeart/2005/8/layout/bProcess3"/>
    <dgm:cxn modelId="{D1C0EEC3-A9D9-41B4-ABF4-E23CBA4C8756}" srcId="{10192C90-50DA-4EE9-94FA-1B39F3CDD2A2}" destId="{85C9A33C-EC2A-4463-A2D2-9D338E0131CF}" srcOrd="3" destOrd="0" parTransId="{E2865B5E-2E9E-4D6F-9FA6-03F103EEA1BF}" sibTransId="{20D7372A-40BE-4D4B-8CE2-52FC10CB4A76}"/>
    <dgm:cxn modelId="{EA952FC4-D2BC-4588-8CA8-9D56F954F142}" type="presOf" srcId="{DE8BAE3A-E33B-4A05-AEBD-5D56E330C020}" destId="{6BDE53D5-636F-4C55-A0DD-A684638AEF32}" srcOrd="0" destOrd="0" presId="urn:microsoft.com/office/officeart/2005/8/layout/bProcess3"/>
    <dgm:cxn modelId="{0621E2C9-6F0D-4ED4-8E84-00EAD993D609}" type="presOf" srcId="{0F5938A5-7F90-4ACC-B5B1-C2CA1303B28E}" destId="{DC2A661C-E814-4086-8B5D-B6BFEE1F918D}" srcOrd="0" destOrd="0" presId="urn:microsoft.com/office/officeart/2005/8/layout/bProcess3"/>
    <dgm:cxn modelId="{0F9B84CC-8FD7-4555-A79A-689B5CE0814A}" type="presOf" srcId="{A1085CB6-FF67-4384-AEBE-3F8656C9397F}" destId="{7ECEEA24-A79A-44C7-8D83-3F9AE162E74D}" srcOrd="0" destOrd="0" presId="urn:microsoft.com/office/officeart/2005/8/layout/bProcess3"/>
    <dgm:cxn modelId="{80E3D8D1-6D2B-46A0-99F9-53347736BFCF}" type="presOf" srcId="{C669198D-FD61-4FC0-B1F8-D78A31AED8C6}" destId="{5BB427BE-7B22-477C-9EAC-D2EDAF2E1B54}" srcOrd="1" destOrd="0" presId="urn:microsoft.com/office/officeart/2005/8/layout/bProcess3"/>
    <dgm:cxn modelId="{1D3D6CE2-DDDF-45DC-8EFB-2A1CDD1DC04E}" type="presOf" srcId="{20D7372A-40BE-4D4B-8CE2-52FC10CB4A76}" destId="{45604892-E6C1-4CCF-B227-FCB9058CA738}" srcOrd="1" destOrd="0" presId="urn:microsoft.com/office/officeart/2005/8/layout/bProcess3"/>
    <dgm:cxn modelId="{DB3ADBE2-0F7B-422C-894E-003843A0DB80}" type="presOf" srcId="{5C0C91AB-F00D-4F35-9681-9D5F58D46C03}" destId="{FCC25EEC-1405-4D54-AD37-FADA3DBB34C0}" srcOrd="1" destOrd="0" presId="urn:microsoft.com/office/officeart/2005/8/layout/bProcess3"/>
    <dgm:cxn modelId="{1EF3AEEC-E0DD-4921-A1BB-076BCC115AC5}" type="presOf" srcId="{7E1EFCC9-558C-4DC3-A9CA-2FCA6E859733}" destId="{D4BCCD35-3FD3-4A38-8396-975F3ED77889}" srcOrd="0" destOrd="0" presId="urn:microsoft.com/office/officeart/2005/8/layout/bProcess3"/>
    <dgm:cxn modelId="{9219D7EC-28E4-4FBF-A434-11E8196263BB}" srcId="{10192C90-50DA-4EE9-94FA-1B39F3CDD2A2}" destId="{6A6FD5DD-C7B5-47D6-A3F3-9F3B8BF09E93}" srcOrd="1" destOrd="0" parTransId="{4C5A8768-4C8B-4159-9219-CADC9845648E}" sibTransId="{09606EC1-CB06-40EE-B769-32A25C5E034C}"/>
    <dgm:cxn modelId="{C8D70CF2-07E9-48A7-AA1B-5F02D5F285A1}" srcId="{10192C90-50DA-4EE9-94FA-1B39F3CDD2A2}" destId="{38C2A1B0-51B5-410F-9708-B077B3D4E40C}" srcOrd="8" destOrd="0" parTransId="{1B139EAB-CDF9-4379-B121-BAB36D68B6F4}" sibTransId="{C669198D-FD61-4FC0-B1F8-D78A31AED8C6}"/>
    <dgm:cxn modelId="{78EF1EF6-666A-421F-9C97-BF1F661F34EC}" srcId="{10192C90-50DA-4EE9-94FA-1B39F3CDD2A2}" destId="{A1085CB6-FF67-4384-AEBE-3F8656C9397F}" srcOrd="4" destOrd="0" parTransId="{A1709A5B-09E8-4C84-A1EC-9452C11EFAAF}" sibTransId="{DE990C5A-791E-4692-8823-F7A7F10C7035}"/>
    <dgm:cxn modelId="{698119A8-4D6F-4392-93A9-DF131A127219}" type="presParOf" srcId="{F5B2FBF2-F14A-4468-BB08-F8EDEA1330BC}" destId="{1E67C001-DFCF-4D90-A72E-4421661100F6}" srcOrd="0" destOrd="0" presId="urn:microsoft.com/office/officeart/2005/8/layout/bProcess3"/>
    <dgm:cxn modelId="{40F1CED8-3537-4D81-8045-9F1DFA8E7715}" type="presParOf" srcId="{F5B2FBF2-F14A-4468-BB08-F8EDEA1330BC}" destId="{6BDE53D5-636F-4C55-A0DD-A684638AEF32}" srcOrd="1" destOrd="0" presId="urn:microsoft.com/office/officeart/2005/8/layout/bProcess3"/>
    <dgm:cxn modelId="{11372AE9-6663-498C-9726-F4234DF92E2C}" type="presParOf" srcId="{6BDE53D5-636F-4C55-A0DD-A684638AEF32}" destId="{27564922-A8A2-4F59-A7B8-B0D969A5A815}" srcOrd="0" destOrd="0" presId="urn:microsoft.com/office/officeart/2005/8/layout/bProcess3"/>
    <dgm:cxn modelId="{DEE964EE-C05E-4D2A-9BFB-E4A9BB896FF7}" type="presParOf" srcId="{F5B2FBF2-F14A-4468-BB08-F8EDEA1330BC}" destId="{B3C00904-1CDB-4C97-B5E9-A399BCB73966}" srcOrd="2" destOrd="0" presId="urn:microsoft.com/office/officeart/2005/8/layout/bProcess3"/>
    <dgm:cxn modelId="{CAEF1679-C8AD-461F-890E-224956CCCD59}" type="presParOf" srcId="{F5B2FBF2-F14A-4468-BB08-F8EDEA1330BC}" destId="{1C4A7728-5C81-4740-97F5-9074D88CCB1A}" srcOrd="3" destOrd="0" presId="urn:microsoft.com/office/officeart/2005/8/layout/bProcess3"/>
    <dgm:cxn modelId="{33D1D01F-1721-4C1E-9F82-ED3109773E36}" type="presParOf" srcId="{1C4A7728-5C81-4740-97F5-9074D88CCB1A}" destId="{E89C0B39-6188-4175-BB78-AF6F1E1F6550}" srcOrd="0" destOrd="0" presId="urn:microsoft.com/office/officeart/2005/8/layout/bProcess3"/>
    <dgm:cxn modelId="{D7FAA068-3B07-49B6-89D2-E4770C260016}" type="presParOf" srcId="{F5B2FBF2-F14A-4468-BB08-F8EDEA1330BC}" destId="{999ECCB1-92D0-4DB2-8B96-94EA1899D40C}" srcOrd="4" destOrd="0" presId="urn:microsoft.com/office/officeart/2005/8/layout/bProcess3"/>
    <dgm:cxn modelId="{D1DE5F02-39BA-4675-A45F-391E7568EF45}" type="presParOf" srcId="{F5B2FBF2-F14A-4468-BB08-F8EDEA1330BC}" destId="{E6DACF21-DA01-4A05-91B1-57C295A27BBC}" srcOrd="5" destOrd="0" presId="urn:microsoft.com/office/officeart/2005/8/layout/bProcess3"/>
    <dgm:cxn modelId="{4C22DD1F-A3D2-4335-A443-F436076195BE}" type="presParOf" srcId="{E6DACF21-DA01-4A05-91B1-57C295A27BBC}" destId="{3E552422-8A07-4E1D-8DAE-B47023A84CC3}" srcOrd="0" destOrd="0" presId="urn:microsoft.com/office/officeart/2005/8/layout/bProcess3"/>
    <dgm:cxn modelId="{709DCDF0-8959-4C7C-A61D-40E1DA01B00E}" type="presParOf" srcId="{F5B2FBF2-F14A-4468-BB08-F8EDEA1330BC}" destId="{58EF68E1-9201-48DA-93A7-176C8EA03508}" srcOrd="6" destOrd="0" presId="urn:microsoft.com/office/officeart/2005/8/layout/bProcess3"/>
    <dgm:cxn modelId="{5A60858C-DE9D-4B59-A9AC-56EBA5B6E097}" type="presParOf" srcId="{F5B2FBF2-F14A-4468-BB08-F8EDEA1330BC}" destId="{7122840E-D673-4328-8E66-4C984E86CEA4}" srcOrd="7" destOrd="0" presId="urn:microsoft.com/office/officeart/2005/8/layout/bProcess3"/>
    <dgm:cxn modelId="{010E315B-F84D-441D-8024-84BD62EEC822}" type="presParOf" srcId="{7122840E-D673-4328-8E66-4C984E86CEA4}" destId="{45604892-E6C1-4CCF-B227-FCB9058CA738}" srcOrd="0" destOrd="0" presId="urn:microsoft.com/office/officeart/2005/8/layout/bProcess3"/>
    <dgm:cxn modelId="{E9C2DD51-192D-404F-8075-074CF18F3ADD}" type="presParOf" srcId="{F5B2FBF2-F14A-4468-BB08-F8EDEA1330BC}" destId="{7ECEEA24-A79A-44C7-8D83-3F9AE162E74D}" srcOrd="8" destOrd="0" presId="urn:microsoft.com/office/officeart/2005/8/layout/bProcess3"/>
    <dgm:cxn modelId="{70ED8773-6118-4FCE-8089-37AB2CA91586}" type="presParOf" srcId="{F5B2FBF2-F14A-4468-BB08-F8EDEA1330BC}" destId="{2078EB30-2C09-4C8B-99BB-0819E93B577A}" srcOrd="9" destOrd="0" presId="urn:microsoft.com/office/officeart/2005/8/layout/bProcess3"/>
    <dgm:cxn modelId="{7631AD73-D299-4789-A8FC-092DA157CDCB}" type="presParOf" srcId="{2078EB30-2C09-4C8B-99BB-0819E93B577A}" destId="{D649D016-25BC-460D-A937-31301B7E85E7}" srcOrd="0" destOrd="0" presId="urn:microsoft.com/office/officeart/2005/8/layout/bProcess3"/>
    <dgm:cxn modelId="{F548F6DF-319E-424D-AD28-EFA407AED503}" type="presParOf" srcId="{F5B2FBF2-F14A-4468-BB08-F8EDEA1330BC}" destId="{31A66DA4-53D3-4A38-B6D7-D65DBE305237}" srcOrd="10" destOrd="0" presId="urn:microsoft.com/office/officeart/2005/8/layout/bProcess3"/>
    <dgm:cxn modelId="{DF0988BD-A2BF-4049-B06A-AA24BC7CF3BE}" type="presParOf" srcId="{F5B2FBF2-F14A-4468-BB08-F8EDEA1330BC}" destId="{7BEA7070-F3F1-4E55-B75B-E51C08828036}" srcOrd="11" destOrd="0" presId="urn:microsoft.com/office/officeart/2005/8/layout/bProcess3"/>
    <dgm:cxn modelId="{655C1A9B-E1B2-4EDC-864B-6DFF56FD4BC6}" type="presParOf" srcId="{7BEA7070-F3F1-4E55-B75B-E51C08828036}" destId="{FE025B69-F193-4252-8502-6F9CA9D2F5C6}" srcOrd="0" destOrd="0" presId="urn:microsoft.com/office/officeart/2005/8/layout/bProcess3"/>
    <dgm:cxn modelId="{ABAF7B1E-3593-48C6-9621-13C665574FAF}" type="presParOf" srcId="{F5B2FBF2-F14A-4468-BB08-F8EDEA1330BC}" destId="{13960BF2-FBA5-4328-9901-035C182AA56A}" srcOrd="12" destOrd="0" presId="urn:microsoft.com/office/officeart/2005/8/layout/bProcess3"/>
    <dgm:cxn modelId="{BF5DCDCA-7311-4090-BC3D-C64040403414}" type="presParOf" srcId="{F5B2FBF2-F14A-4468-BB08-F8EDEA1330BC}" destId="{7E08E737-2045-40D0-BCE3-6C676E882F17}" srcOrd="13" destOrd="0" presId="urn:microsoft.com/office/officeart/2005/8/layout/bProcess3"/>
    <dgm:cxn modelId="{C34388E8-14BA-434A-A974-E9326345DE43}" type="presParOf" srcId="{7E08E737-2045-40D0-BCE3-6C676E882F17}" destId="{D3C891CB-9452-4923-9B09-5FA673FDD806}" srcOrd="0" destOrd="0" presId="urn:microsoft.com/office/officeart/2005/8/layout/bProcess3"/>
    <dgm:cxn modelId="{DCAC0986-3868-41FB-8DE7-5AE1050AF9AB}" type="presParOf" srcId="{F5B2FBF2-F14A-4468-BB08-F8EDEA1330BC}" destId="{307840DF-891C-484B-8ECD-84BD314CE731}" srcOrd="14" destOrd="0" presId="urn:microsoft.com/office/officeart/2005/8/layout/bProcess3"/>
    <dgm:cxn modelId="{C38D7E33-1EBC-491E-9117-9E483BFA84B7}" type="presParOf" srcId="{F5B2FBF2-F14A-4468-BB08-F8EDEA1330BC}" destId="{559FB246-59B1-4492-8D41-211173E20442}" srcOrd="15" destOrd="0" presId="urn:microsoft.com/office/officeart/2005/8/layout/bProcess3"/>
    <dgm:cxn modelId="{588A3186-09E8-4CDF-904D-333254F861DB}" type="presParOf" srcId="{559FB246-59B1-4492-8D41-211173E20442}" destId="{FCC25EEC-1405-4D54-AD37-FADA3DBB34C0}" srcOrd="0" destOrd="0" presId="urn:microsoft.com/office/officeart/2005/8/layout/bProcess3"/>
    <dgm:cxn modelId="{10FF7167-7D54-4562-A982-C1D0B759BFF4}" type="presParOf" srcId="{F5B2FBF2-F14A-4468-BB08-F8EDEA1330BC}" destId="{96A4C139-EA17-48C2-AB40-8363FAC3B1FA}" srcOrd="16" destOrd="0" presId="urn:microsoft.com/office/officeart/2005/8/layout/bProcess3"/>
    <dgm:cxn modelId="{489CE624-76EB-45D1-9BCA-DD33FEA75060}" type="presParOf" srcId="{F5B2FBF2-F14A-4468-BB08-F8EDEA1330BC}" destId="{6CAE64CD-FB02-4EC7-A568-B5F9F7358BAB}" srcOrd="17" destOrd="0" presId="urn:microsoft.com/office/officeart/2005/8/layout/bProcess3"/>
    <dgm:cxn modelId="{F2CAB465-F035-4FA8-8165-E0FEF326F785}" type="presParOf" srcId="{6CAE64CD-FB02-4EC7-A568-B5F9F7358BAB}" destId="{5BB427BE-7B22-477C-9EAC-D2EDAF2E1B54}" srcOrd="0" destOrd="0" presId="urn:microsoft.com/office/officeart/2005/8/layout/bProcess3"/>
    <dgm:cxn modelId="{15C983A5-1ECB-49F2-8ABD-EAADE388C4C8}" type="presParOf" srcId="{F5B2FBF2-F14A-4468-BB08-F8EDEA1330BC}" destId="{43DF9A5F-9DD9-49CD-9A18-F2175F8B361D}" srcOrd="18" destOrd="0" presId="urn:microsoft.com/office/officeart/2005/8/layout/bProcess3"/>
    <dgm:cxn modelId="{D4D9406A-024A-4344-A888-EB4FE7FD1C72}" type="presParOf" srcId="{F5B2FBF2-F14A-4468-BB08-F8EDEA1330BC}" destId="{07766BFA-7580-42AD-B950-F84E8E64D91E}" srcOrd="19" destOrd="0" presId="urn:microsoft.com/office/officeart/2005/8/layout/bProcess3"/>
    <dgm:cxn modelId="{0B4426C9-8251-42F4-B821-61B1CA0FB9BA}" type="presParOf" srcId="{07766BFA-7580-42AD-B950-F84E8E64D91E}" destId="{DDCE9B27-DB61-4FDC-8050-84CFE3E24D28}" srcOrd="0" destOrd="0" presId="urn:microsoft.com/office/officeart/2005/8/layout/bProcess3"/>
    <dgm:cxn modelId="{DBCDD6E9-2EB6-4DBF-8A47-213DF650F2C3}" type="presParOf" srcId="{F5B2FBF2-F14A-4468-BB08-F8EDEA1330BC}" destId="{2D9125E2-65E9-4C55-A3BD-CB8E13FA87F8}" srcOrd="20" destOrd="0" presId="urn:microsoft.com/office/officeart/2005/8/layout/bProcess3"/>
    <dgm:cxn modelId="{48A5D513-480B-408E-90DB-B3FB7D5280AE}" type="presParOf" srcId="{F5B2FBF2-F14A-4468-BB08-F8EDEA1330BC}" destId="{DC2A661C-E814-4086-8B5D-B6BFEE1F918D}" srcOrd="21" destOrd="0" presId="urn:microsoft.com/office/officeart/2005/8/layout/bProcess3"/>
    <dgm:cxn modelId="{FF819762-1E12-4377-83DD-375B909A7C1C}" type="presParOf" srcId="{DC2A661C-E814-4086-8B5D-B6BFEE1F918D}" destId="{DF5FD9F6-FE96-46A9-9597-0F5BB6B4CD81}" srcOrd="0" destOrd="0" presId="urn:microsoft.com/office/officeart/2005/8/layout/bProcess3"/>
    <dgm:cxn modelId="{CFD70789-507D-4A72-8BA1-A169B4AD255B}" type="presParOf" srcId="{F5B2FBF2-F14A-4468-BB08-F8EDEA1330BC}" destId="{D4BCCD35-3FD3-4A38-8396-975F3ED77889}" srcOrd="22" destOrd="0" presId="urn:microsoft.com/office/officeart/2005/8/layout/bProcess3"/>
  </dgm:cxnLst>
  <dgm:bg>
    <a:noFill/>
  </dgm:bg>
  <dgm:whole>
    <a:ln>
      <a:solidFill>
        <a:schemeClr val="tx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192C90-50DA-4EE9-94FA-1B39F3CDD2A2}" type="doc">
      <dgm:prSet loTypeId="urn:microsoft.com/office/officeart/2005/8/layout/bProcess3" loCatId="process" qsTypeId="urn:microsoft.com/office/officeart/2005/8/quickstyle/simple5" qsCatId="simple" csTypeId="urn:microsoft.com/office/officeart/2005/8/colors/colorful1" csCatId="colorful" phldr="1"/>
      <dgm:spPr/>
      <dgm:t>
        <a:bodyPr/>
        <a:lstStyle/>
        <a:p>
          <a:endParaRPr lang="en-US"/>
        </a:p>
      </dgm:t>
    </dgm:pt>
    <dgm:pt modelId="{97642D2F-63D5-4701-87D5-3A8ED0E6681D}">
      <dgm:prSet phldrT="[Text]"/>
      <dgm:spPr>
        <a:solidFill>
          <a:schemeClr val="tx1"/>
        </a:solidFill>
      </dgm:spPr>
      <dgm:t>
        <a:bodyPr/>
        <a:lstStyle/>
        <a:p>
          <a:r>
            <a:rPr lang="en-US">
              <a:latin typeface="+mn-lt"/>
            </a:rPr>
            <a:t>DOH notifies PCS COVID Team of positive case</a:t>
          </a:r>
        </a:p>
      </dgm:t>
    </dgm:pt>
    <dgm:pt modelId="{3C4619F1-F602-472B-AE02-6A4BE93015F3}" type="parTrans" cxnId="{ED97B7AC-CF16-4F0F-93F1-27DC198F0BE8}">
      <dgm:prSet/>
      <dgm:spPr/>
      <dgm:t>
        <a:bodyPr/>
        <a:lstStyle/>
        <a:p>
          <a:endParaRPr lang="en-US"/>
        </a:p>
      </dgm:t>
    </dgm:pt>
    <dgm:pt modelId="{DE8BAE3A-E33B-4A05-AEBD-5D56E330C020}" type="sibTrans" cxnId="{ED97B7AC-CF16-4F0F-93F1-27DC198F0BE8}">
      <dgm:prSet/>
      <dgm:spPr>
        <a:ln>
          <a:solidFill>
            <a:schemeClr val="tx1"/>
          </a:solidFill>
        </a:ln>
      </dgm:spPr>
      <dgm:t>
        <a:bodyPr/>
        <a:lstStyle/>
        <a:p>
          <a:endParaRPr lang="en-US"/>
        </a:p>
      </dgm:t>
    </dgm:pt>
    <dgm:pt modelId="{6A6FD5DD-C7B5-47D6-A3F3-9F3B8BF09E93}">
      <dgm:prSet phldrT="[Text]"/>
      <dgm:spPr>
        <a:solidFill>
          <a:schemeClr val="accent4"/>
        </a:solidFill>
      </dgm:spPr>
      <dgm:t>
        <a:bodyPr/>
        <a:lstStyle/>
        <a:p>
          <a:r>
            <a:rPr lang="en-US">
              <a:latin typeface="+mn-lt"/>
            </a:rPr>
            <a:t>COVID Team completes COVID Dashboard</a:t>
          </a:r>
        </a:p>
      </dgm:t>
    </dgm:pt>
    <dgm:pt modelId="{4C5A8768-4C8B-4159-9219-CADC9845648E}" type="parTrans" cxnId="{9219D7EC-28E4-4FBF-A434-11E8196263BB}">
      <dgm:prSet/>
      <dgm:spPr/>
      <dgm:t>
        <a:bodyPr/>
        <a:lstStyle/>
        <a:p>
          <a:endParaRPr lang="en-US"/>
        </a:p>
      </dgm:t>
    </dgm:pt>
    <dgm:pt modelId="{09606EC1-CB06-40EE-B769-32A25C5E034C}" type="sibTrans" cxnId="{9219D7EC-28E4-4FBF-A434-11E8196263BB}">
      <dgm:prSet/>
      <dgm:spPr>
        <a:ln>
          <a:solidFill>
            <a:schemeClr val="tx1"/>
          </a:solidFill>
        </a:ln>
      </dgm:spPr>
      <dgm:t>
        <a:bodyPr/>
        <a:lstStyle/>
        <a:p>
          <a:endParaRPr lang="en-US"/>
        </a:p>
      </dgm:t>
    </dgm:pt>
    <dgm:pt modelId="{85C9A33C-EC2A-4463-A2D2-9D338E0131CF}">
      <dgm:prSet phldrT="[Text]"/>
      <dgm:spPr/>
      <dgm:t>
        <a:bodyPr/>
        <a:lstStyle/>
        <a:p>
          <a:r>
            <a:rPr lang="en-US">
              <a:latin typeface="+mn-lt"/>
            </a:rPr>
            <a:t>COVID Team contacts Principal to notify and gather further information</a:t>
          </a:r>
        </a:p>
      </dgm:t>
    </dgm:pt>
    <dgm:pt modelId="{E2865B5E-2E9E-4D6F-9FA6-03F103EEA1BF}" type="parTrans" cxnId="{D1C0EEC3-A9D9-41B4-ABF4-E23CBA4C8756}">
      <dgm:prSet/>
      <dgm:spPr/>
      <dgm:t>
        <a:bodyPr/>
        <a:lstStyle/>
        <a:p>
          <a:endParaRPr lang="en-US"/>
        </a:p>
      </dgm:t>
    </dgm:pt>
    <dgm:pt modelId="{20D7372A-40BE-4D4B-8CE2-52FC10CB4A76}" type="sibTrans" cxnId="{D1C0EEC3-A9D9-41B4-ABF4-E23CBA4C8756}">
      <dgm:prSet/>
      <dgm:spPr>
        <a:ln>
          <a:solidFill>
            <a:schemeClr val="tx1"/>
          </a:solidFill>
        </a:ln>
      </dgm:spPr>
      <dgm:t>
        <a:bodyPr/>
        <a:lstStyle/>
        <a:p>
          <a:endParaRPr lang="en-US"/>
        </a:p>
      </dgm:t>
    </dgm:pt>
    <dgm:pt modelId="{A1085CB6-FF67-4384-AEBE-3F8656C9397F}">
      <dgm:prSet phldrT="[Text]"/>
      <dgm:spPr>
        <a:solidFill>
          <a:schemeClr val="accent2"/>
        </a:solidFill>
        <a:ln w="76200">
          <a:solidFill>
            <a:schemeClr val="bg1">
              <a:lumMod val="50000"/>
            </a:schemeClr>
          </a:solidFill>
        </a:ln>
      </dgm:spPr>
      <dgm:t>
        <a:bodyPr/>
        <a:lstStyle/>
        <a:p>
          <a:r>
            <a:rPr lang="en-US">
              <a:latin typeface="+mn-lt"/>
            </a:rPr>
            <a:t>Principal sends home siblings and other household contacts</a:t>
          </a:r>
        </a:p>
      </dgm:t>
    </dgm:pt>
    <dgm:pt modelId="{A1709A5B-09E8-4C84-A1EC-9452C11EFAAF}" type="parTrans" cxnId="{78EF1EF6-666A-421F-9C97-BF1F661F34EC}">
      <dgm:prSet/>
      <dgm:spPr/>
      <dgm:t>
        <a:bodyPr/>
        <a:lstStyle/>
        <a:p>
          <a:endParaRPr lang="en-US"/>
        </a:p>
      </dgm:t>
    </dgm:pt>
    <dgm:pt modelId="{DE990C5A-791E-4692-8823-F7A7F10C7035}" type="sibTrans" cxnId="{78EF1EF6-666A-421F-9C97-BF1F661F34EC}">
      <dgm:prSet/>
      <dgm:spPr>
        <a:ln>
          <a:solidFill>
            <a:schemeClr val="tx1"/>
          </a:solidFill>
        </a:ln>
      </dgm:spPr>
      <dgm:t>
        <a:bodyPr/>
        <a:lstStyle/>
        <a:p>
          <a:endParaRPr lang="en-US"/>
        </a:p>
      </dgm:t>
    </dgm:pt>
    <dgm:pt modelId="{492C396E-3B37-40DB-9EC2-E39D15311A0B}">
      <dgm:prSet/>
      <dgm:spPr>
        <a:solidFill>
          <a:schemeClr val="accent4"/>
        </a:solidFill>
        <a:ln w="76200">
          <a:solidFill>
            <a:schemeClr val="accent2"/>
          </a:solidFill>
        </a:ln>
      </dgm:spPr>
      <dgm:t>
        <a:bodyPr/>
        <a:lstStyle/>
        <a:p>
          <a:r>
            <a:rPr lang="en-US">
              <a:latin typeface="+mn-lt"/>
            </a:rPr>
            <a:t>COVID Team provides DOH “confirmed case” letter for distribution</a:t>
          </a:r>
        </a:p>
      </dgm:t>
    </dgm:pt>
    <dgm:pt modelId="{5EF8F377-32B7-4270-9AA9-12ECB9031BFC}" type="parTrans" cxnId="{23088A8A-25FB-4B6D-BA05-1604274E65CB}">
      <dgm:prSet/>
      <dgm:spPr/>
      <dgm:t>
        <a:bodyPr/>
        <a:lstStyle/>
        <a:p>
          <a:endParaRPr lang="en-US"/>
        </a:p>
      </dgm:t>
    </dgm:pt>
    <dgm:pt modelId="{3105993B-AC46-4123-A528-0A07A1EFD92F}" type="sibTrans" cxnId="{23088A8A-25FB-4B6D-BA05-1604274E65CB}">
      <dgm:prSet/>
      <dgm:spPr>
        <a:ln>
          <a:solidFill>
            <a:schemeClr val="tx1"/>
          </a:solidFill>
        </a:ln>
      </dgm:spPr>
      <dgm:t>
        <a:bodyPr/>
        <a:lstStyle/>
        <a:p>
          <a:endParaRPr lang="en-US"/>
        </a:p>
      </dgm:t>
    </dgm:pt>
    <dgm:pt modelId="{9CAB29DF-9EF7-4397-BC72-97E894ADD924}">
      <dgm:prSet/>
      <dgm:spPr>
        <a:solidFill>
          <a:schemeClr val="tx1"/>
        </a:solidFill>
      </dgm:spPr>
      <dgm:t>
        <a:bodyPr/>
        <a:lstStyle/>
        <a:p>
          <a:r>
            <a:rPr lang="en-US">
              <a:latin typeface="+mn-lt"/>
            </a:rPr>
            <a:t>All affected classes must quarantine 14 days per DOH recommendations</a:t>
          </a:r>
        </a:p>
      </dgm:t>
    </dgm:pt>
    <dgm:pt modelId="{1CF9DC42-C670-4CE9-B971-104D606EFD04}" type="parTrans" cxnId="{BA2E625F-A892-45AD-9A7B-A0B03B05C262}">
      <dgm:prSet/>
      <dgm:spPr/>
      <dgm:t>
        <a:bodyPr/>
        <a:lstStyle/>
        <a:p>
          <a:endParaRPr lang="en-US"/>
        </a:p>
      </dgm:t>
    </dgm:pt>
    <dgm:pt modelId="{5C0C91AB-F00D-4F35-9681-9D5F58D46C03}" type="sibTrans" cxnId="{BA2E625F-A892-45AD-9A7B-A0B03B05C262}">
      <dgm:prSet/>
      <dgm:spPr>
        <a:ln>
          <a:solidFill>
            <a:schemeClr val="tx1"/>
          </a:solidFill>
        </a:ln>
      </dgm:spPr>
      <dgm:t>
        <a:bodyPr/>
        <a:lstStyle/>
        <a:p>
          <a:endParaRPr lang="en-US"/>
        </a:p>
      </dgm:t>
    </dgm:pt>
    <dgm:pt modelId="{38C2A1B0-51B5-410F-9708-B077B3D4E40C}">
      <dgm:prSet/>
      <dgm:spPr>
        <a:solidFill>
          <a:schemeClr val="accent6"/>
        </a:solidFill>
      </dgm:spPr>
      <dgm:t>
        <a:bodyPr/>
        <a:lstStyle/>
        <a:p>
          <a:r>
            <a:rPr lang="en-US" dirty="0">
              <a:latin typeface="+mn-lt"/>
            </a:rPr>
            <a:t>Affected classroom(s) disinfected per protocol</a:t>
          </a:r>
        </a:p>
      </dgm:t>
    </dgm:pt>
    <dgm:pt modelId="{1B139EAB-CDF9-4379-B121-BAB36D68B6F4}" type="parTrans" cxnId="{C8D70CF2-07E9-48A7-AA1B-5F02D5F285A1}">
      <dgm:prSet/>
      <dgm:spPr/>
      <dgm:t>
        <a:bodyPr/>
        <a:lstStyle/>
        <a:p>
          <a:endParaRPr lang="en-US"/>
        </a:p>
      </dgm:t>
    </dgm:pt>
    <dgm:pt modelId="{C669198D-FD61-4FC0-B1F8-D78A31AED8C6}" type="sibTrans" cxnId="{C8D70CF2-07E9-48A7-AA1B-5F02D5F285A1}">
      <dgm:prSet/>
      <dgm:spPr>
        <a:ln>
          <a:solidFill>
            <a:schemeClr val="tx1"/>
          </a:solidFill>
        </a:ln>
      </dgm:spPr>
      <dgm:t>
        <a:bodyPr/>
        <a:lstStyle/>
        <a:p>
          <a:endParaRPr lang="en-US"/>
        </a:p>
      </dgm:t>
    </dgm:pt>
    <dgm:pt modelId="{7E1EFCC9-558C-4DC3-A9CA-2FCA6E859733}">
      <dgm:prSet/>
      <dgm:spPr>
        <a:solidFill>
          <a:schemeClr val="bg1">
            <a:lumMod val="65000"/>
          </a:schemeClr>
        </a:solidFill>
        <a:ln w="76200">
          <a:solidFill>
            <a:schemeClr val="tx1"/>
          </a:solidFill>
        </a:ln>
      </dgm:spPr>
      <dgm:t>
        <a:bodyPr/>
        <a:lstStyle/>
        <a:p>
          <a:r>
            <a:rPr lang="en-US">
              <a:latin typeface="+mn-lt"/>
            </a:rPr>
            <a:t>Students may return to class when DOH criteria are met</a:t>
          </a:r>
        </a:p>
      </dgm:t>
    </dgm:pt>
    <dgm:pt modelId="{D2DD96BF-0C95-482A-8640-724C5AD34831}" type="parTrans" cxnId="{825FC178-8FDA-481D-91A6-C5A710DD124D}">
      <dgm:prSet/>
      <dgm:spPr/>
      <dgm:t>
        <a:bodyPr/>
        <a:lstStyle/>
        <a:p>
          <a:endParaRPr lang="en-US"/>
        </a:p>
      </dgm:t>
    </dgm:pt>
    <dgm:pt modelId="{929D1002-A8F0-4065-85FD-A5C172595009}" type="sibTrans" cxnId="{825FC178-8FDA-481D-91A6-C5A710DD124D}">
      <dgm:prSet/>
      <dgm:spPr/>
      <dgm:t>
        <a:bodyPr/>
        <a:lstStyle/>
        <a:p>
          <a:endParaRPr lang="en-US"/>
        </a:p>
      </dgm:t>
    </dgm:pt>
    <dgm:pt modelId="{2E9A9E92-B9B1-4F4E-9BE7-0BB1064A1950}">
      <dgm:prSet/>
      <dgm:spPr>
        <a:solidFill>
          <a:schemeClr val="tx1"/>
        </a:solidFill>
      </dgm:spPr>
      <dgm:t>
        <a:bodyPr/>
        <a:lstStyle/>
        <a:p>
          <a:r>
            <a:rPr lang="en-US">
              <a:latin typeface="+mn-lt"/>
            </a:rPr>
            <a:t>DOH performs contact tracing on all identified close contacts outside of the classroom(s)</a:t>
          </a:r>
        </a:p>
      </dgm:t>
    </dgm:pt>
    <dgm:pt modelId="{F4C286B4-3D59-4CA0-8CC1-3816C49A9855}" type="parTrans" cxnId="{182B7DE0-A2E3-4E0A-9490-93082AEA7E7C}">
      <dgm:prSet/>
      <dgm:spPr/>
      <dgm:t>
        <a:bodyPr/>
        <a:lstStyle/>
        <a:p>
          <a:endParaRPr lang="en-US"/>
        </a:p>
      </dgm:t>
    </dgm:pt>
    <dgm:pt modelId="{456DF4A2-F61C-4510-BDD1-16DF2A9E860B}" type="sibTrans" cxnId="{182B7DE0-A2E3-4E0A-9490-93082AEA7E7C}">
      <dgm:prSet/>
      <dgm:spPr>
        <a:ln>
          <a:solidFill>
            <a:schemeClr val="tx1"/>
          </a:solidFill>
        </a:ln>
      </dgm:spPr>
      <dgm:t>
        <a:bodyPr/>
        <a:lstStyle/>
        <a:p>
          <a:endParaRPr lang="en-US"/>
        </a:p>
      </dgm:t>
    </dgm:pt>
    <dgm:pt modelId="{A82EB053-126C-4FAA-A2F1-AB7A283D5CCC}">
      <dgm:prSet/>
      <dgm:spPr/>
      <dgm:t>
        <a:bodyPr/>
        <a:lstStyle/>
        <a:p>
          <a:r>
            <a:rPr lang="en-US"/>
            <a:t>COVID Team follows up with all identified close contacts within the classroom(s) </a:t>
          </a:r>
        </a:p>
      </dgm:t>
    </dgm:pt>
    <dgm:pt modelId="{ADBB4C53-1785-4328-AA44-A9D759F16E7C}" type="parTrans" cxnId="{EF686077-978B-458F-8FF8-7365677C3AB2}">
      <dgm:prSet/>
      <dgm:spPr/>
      <dgm:t>
        <a:bodyPr/>
        <a:lstStyle/>
        <a:p>
          <a:endParaRPr lang="en-US"/>
        </a:p>
      </dgm:t>
    </dgm:pt>
    <dgm:pt modelId="{256430F8-BCB1-4695-9D85-0415CFDA2373}" type="sibTrans" cxnId="{EF686077-978B-458F-8FF8-7365677C3AB2}">
      <dgm:prSet/>
      <dgm:spPr>
        <a:solidFill>
          <a:schemeClr val="tx1"/>
        </a:solidFill>
        <a:ln>
          <a:solidFill>
            <a:schemeClr val="tx1"/>
          </a:solidFill>
        </a:ln>
      </dgm:spPr>
      <dgm:t>
        <a:bodyPr/>
        <a:lstStyle/>
        <a:p>
          <a:endParaRPr lang="en-US"/>
        </a:p>
      </dgm:t>
    </dgm:pt>
    <dgm:pt modelId="{FF691BDA-B1A0-413F-A265-7395DD86000F}">
      <dgm:prSet/>
      <dgm:spPr>
        <a:solidFill>
          <a:schemeClr val="tx1"/>
        </a:solidFill>
        <a:ln w="76200">
          <a:solidFill>
            <a:schemeClr val="tx1"/>
          </a:solidFill>
        </a:ln>
      </dgm:spPr>
      <dgm:t>
        <a:bodyPr/>
        <a:lstStyle/>
        <a:p>
          <a:r>
            <a:rPr lang="en-US"/>
            <a:t>DOH performs contact tracing inside the  district and makes recommendations</a:t>
          </a:r>
          <a:endParaRPr lang="en-US">
            <a:latin typeface="+mn-lt"/>
          </a:endParaRPr>
        </a:p>
      </dgm:t>
    </dgm:pt>
    <dgm:pt modelId="{0F621C7E-4126-493A-BE55-85F04285B5F4}" type="parTrans" cxnId="{5895BEF9-F02F-4E6E-90EC-9347422374B7}">
      <dgm:prSet/>
      <dgm:spPr/>
      <dgm:t>
        <a:bodyPr/>
        <a:lstStyle/>
        <a:p>
          <a:endParaRPr lang="en-US"/>
        </a:p>
      </dgm:t>
    </dgm:pt>
    <dgm:pt modelId="{57B1B745-F8B1-46AC-9E42-867755DDB2D0}" type="sibTrans" cxnId="{5895BEF9-F02F-4E6E-90EC-9347422374B7}">
      <dgm:prSet/>
      <dgm:spPr/>
      <dgm:t>
        <a:bodyPr/>
        <a:lstStyle/>
        <a:p>
          <a:endParaRPr lang="en-US"/>
        </a:p>
      </dgm:t>
    </dgm:pt>
    <dgm:pt modelId="{F5B2FBF2-F14A-4468-BB08-F8EDEA1330BC}" type="pres">
      <dgm:prSet presAssocID="{10192C90-50DA-4EE9-94FA-1B39F3CDD2A2}" presName="Name0" presStyleCnt="0">
        <dgm:presLayoutVars>
          <dgm:dir/>
          <dgm:resizeHandles val="exact"/>
        </dgm:presLayoutVars>
      </dgm:prSet>
      <dgm:spPr/>
    </dgm:pt>
    <dgm:pt modelId="{1E67C001-DFCF-4D90-A72E-4421661100F6}" type="pres">
      <dgm:prSet presAssocID="{97642D2F-63D5-4701-87D5-3A8ED0E6681D}" presName="node" presStyleLbl="node1" presStyleIdx="0" presStyleCnt="11">
        <dgm:presLayoutVars>
          <dgm:bulletEnabled val="1"/>
        </dgm:presLayoutVars>
      </dgm:prSet>
      <dgm:spPr/>
    </dgm:pt>
    <dgm:pt modelId="{6BDE53D5-636F-4C55-A0DD-A684638AEF32}" type="pres">
      <dgm:prSet presAssocID="{DE8BAE3A-E33B-4A05-AEBD-5D56E330C020}" presName="sibTrans" presStyleLbl="sibTrans1D1" presStyleIdx="0" presStyleCnt="10"/>
      <dgm:spPr/>
    </dgm:pt>
    <dgm:pt modelId="{27564922-A8A2-4F59-A7B8-B0D969A5A815}" type="pres">
      <dgm:prSet presAssocID="{DE8BAE3A-E33B-4A05-AEBD-5D56E330C020}" presName="connectorText" presStyleLbl="sibTrans1D1" presStyleIdx="0" presStyleCnt="10"/>
      <dgm:spPr/>
    </dgm:pt>
    <dgm:pt modelId="{B3C00904-1CDB-4C97-B5E9-A399BCB73966}" type="pres">
      <dgm:prSet presAssocID="{6A6FD5DD-C7B5-47D6-A3F3-9F3B8BF09E93}" presName="node" presStyleLbl="node1" presStyleIdx="1" presStyleCnt="11">
        <dgm:presLayoutVars>
          <dgm:bulletEnabled val="1"/>
        </dgm:presLayoutVars>
      </dgm:prSet>
      <dgm:spPr/>
    </dgm:pt>
    <dgm:pt modelId="{1C4A7728-5C81-4740-97F5-9074D88CCB1A}" type="pres">
      <dgm:prSet presAssocID="{09606EC1-CB06-40EE-B769-32A25C5E034C}" presName="sibTrans" presStyleLbl="sibTrans1D1" presStyleIdx="1" presStyleCnt="10"/>
      <dgm:spPr/>
    </dgm:pt>
    <dgm:pt modelId="{E89C0B39-6188-4175-BB78-AF6F1E1F6550}" type="pres">
      <dgm:prSet presAssocID="{09606EC1-CB06-40EE-B769-32A25C5E034C}" presName="connectorText" presStyleLbl="sibTrans1D1" presStyleIdx="1" presStyleCnt="10"/>
      <dgm:spPr/>
    </dgm:pt>
    <dgm:pt modelId="{58EF68E1-9201-48DA-93A7-176C8EA03508}" type="pres">
      <dgm:prSet presAssocID="{85C9A33C-EC2A-4463-A2D2-9D338E0131CF}" presName="node" presStyleLbl="node1" presStyleIdx="2" presStyleCnt="11">
        <dgm:presLayoutVars>
          <dgm:bulletEnabled val="1"/>
        </dgm:presLayoutVars>
      </dgm:prSet>
      <dgm:spPr/>
    </dgm:pt>
    <dgm:pt modelId="{7122840E-D673-4328-8E66-4C984E86CEA4}" type="pres">
      <dgm:prSet presAssocID="{20D7372A-40BE-4D4B-8CE2-52FC10CB4A76}" presName="sibTrans" presStyleLbl="sibTrans1D1" presStyleIdx="2" presStyleCnt="10"/>
      <dgm:spPr/>
    </dgm:pt>
    <dgm:pt modelId="{45604892-E6C1-4CCF-B227-FCB9058CA738}" type="pres">
      <dgm:prSet presAssocID="{20D7372A-40BE-4D4B-8CE2-52FC10CB4A76}" presName="connectorText" presStyleLbl="sibTrans1D1" presStyleIdx="2" presStyleCnt="10"/>
      <dgm:spPr/>
    </dgm:pt>
    <dgm:pt modelId="{7ECEEA24-A79A-44C7-8D83-3F9AE162E74D}" type="pres">
      <dgm:prSet presAssocID="{A1085CB6-FF67-4384-AEBE-3F8656C9397F}" presName="node" presStyleLbl="node1" presStyleIdx="3" presStyleCnt="11">
        <dgm:presLayoutVars>
          <dgm:bulletEnabled val="1"/>
        </dgm:presLayoutVars>
      </dgm:prSet>
      <dgm:spPr/>
    </dgm:pt>
    <dgm:pt modelId="{2078EB30-2C09-4C8B-99BB-0819E93B577A}" type="pres">
      <dgm:prSet presAssocID="{DE990C5A-791E-4692-8823-F7A7F10C7035}" presName="sibTrans" presStyleLbl="sibTrans1D1" presStyleIdx="3" presStyleCnt="10"/>
      <dgm:spPr/>
    </dgm:pt>
    <dgm:pt modelId="{D649D016-25BC-460D-A937-31301B7E85E7}" type="pres">
      <dgm:prSet presAssocID="{DE990C5A-791E-4692-8823-F7A7F10C7035}" presName="connectorText" presStyleLbl="sibTrans1D1" presStyleIdx="3" presStyleCnt="10"/>
      <dgm:spPr/>
    </dgm:pt>
    <dgm:pt modelId="{77A7A6CC-FD50-4179-B48E-C645208D5342}" type="pres">
      <dgm:prSet presAssocID="{FF691BDA-B1A0-413F-A265-7395DD86000F}" presName="node" presStyleLbl="node1" presStyleIdx="4" presStyleCnt="11">
        <dgm:presLayoutVars>
          <dgm:bulletEnabled val="1"/>
        </dgm:presLayoutVars>
      </dgm:prSet>
      <dgm:spPr/>
    </dgm:pt>
    <dgm:pt modelId="{DE6183D6-1B23-49C0-B72E-F8D464140658}" type="pres">
      <dgm:prSet presAssocID="{57B1B745-F8B1-46AC-9E42-867755DDB2D0}" presName="sibTrans" presStyleLbl="sibTrans1D1" presStyleIdx="4" presStyleCnt="10"/>
      <dgm:spPr/>
    </dgm:pt>
    <dgm:pt modelId="{57639948-F5B5-41D0-BBBA-7B16AA52022C}" type="pres">
      <dgm:prSet presAssocID="{57B1B745-F8B1-46AC-9E42-867755DDB2D0}" presName="connectorText" presStyleLbl="sibTrans1D1" presStyleIdx="4" presStyleCnt="10"/>
      <dgm:spPr/>
    </dgm:pt>
    <dgm:pt modelId="{13960BF2-FBA5-4328-9901-035C182AA56A}" type="pres">
      <dgm:prSet presAssocID="{492C396E-3B37-40DB-9EC2-E39D15311A0B}" presName="node" presStyleLbl="node1" presStyleIdx="5" presStyleCnt="11">
        <dgm:presLayoutVars>
          <dgm:bulletEnabled val="1"/>
        </dgm:presLayoutVars>
      </dgm:prSet>
      <dgm:spPr/>
    </dgm:pt>
    <dgm:pt modelId="{7E08E737-2045-40D0-BCE3-6C676E882F17}" type="pres">
      <dgm:prSet presAssocID="{3105993B-AC46-4123-A528-0A07A1EFD92F}" presName="sibTrans" presStyleLbl="sibTrans1D1" presStyleIdx="5" presStyleCnt="10"/>
      <dgm:spPr/>
    </dgm:pt>
    <dgm:pt modelId="{D3C891CB-9452-4923-9B09-5FA673FDD806}" type="pres">
      <dgm:prSet presAssocID="{3105993B-AC46-4123-A528-0A07A1EFD92F}" presName="connectorText" presStyleLbl="sibTrans1D1" presStyleIdx="5" presStyleCnt="10"/>
      <dgm:spPr/>
    </dgm:pt>
    <dgm:pt modelId="{307840DF-891C-484B-8ECD-84BD314CE731}" type="pres">
      <dgm:prSet presAssocID="{9CAB29DF-9EF7-4397-BC72-97E894ADD924}" presName="node" presStyleLbl="node1" presStyleIdx="6" presStyleCnt="11">
        <dgm:presLayoutVars>
          <dgm:bulletEnabled val="1"/>
        </dgm:presLayoutVars>
      </dgm:prSet>
      <dgm:spPr/>
    </dgm:pt>
    <dgm:pt modelId="{559FB246-59B1-4492-8D41-211173E20442}" type="pres">
      <dgm:prSet presAssocID="{5C0C91AB-F00D-4F35-9681-9D5F58D46C03}" presName="sibTrans" presStyleLbl="sibTrans1D1" presStyleIdx="6" presStyleCnt="10"/>
      <dgm:spPr/>
    </dgm:pt>
    <dgm:pt modelId="{FCC25EEC-1405-4D54-AD37-FADA3DBB34C0}" type="pres">
      <dgm:prSet presAssocID="{5C0C91AB-F00D-4F35-9681-9D5F58D46C03}" presName="connectorText" presStyleLbl="sibTrans1D1" presStyleIdx="6" presStyleCnt="10"/>
      <dgm:spPr/>
    </dgm:pt>
    <dgm:pt modelId="{96A4C139-EA17-48C2-AB40-8363FAC3B1FA}" type="pres">
      <dgm:prSet presAssocID="{38C2A1B0-51B5-410F-9708-B077B3D4E40C}" presName="node" presStyleLbl="node1" presStyleIdx="7" presStyleCnt="11">
        <dgm:presLayoutVars>
          <dgm:bulletEnabled val="1"/>
        </dgm:presLayoutVars>
      </dgm:prSet>
      <dgm:spPr/>
    </dgm:pt>
    <dgm:pt modelId="{6CAE64CD-FB02-4EC7-A568-B5F9F7358BAB}" type="pres">
      <dgm:prSet presAssocID="{C669198D-FD61-4FC0-B1F8-D78A31AED8C6}" presName="sibTrans" presStyleLbl="sibTrans1D1" presStyleIdx="7" presStyleCnt="10"/>
      <dgm:spPr/>
    </dgm:pt>
    <dgm:pt modelId="{5BB427BE-7B22-477C-9EAC-D2EDAF2E1B54}" type="pres">
      <dgm:prSet presAssocID="{C669198D-FD61-4FC0-B1F8-D78A31AED8C6}" presName="connectorText" presStyleLbl="sibTrans1D1" presStyleIdx="7" presStyleCnt="10"/>
      <dgm:spPr/>
    </dgm:pt>
    <dgm:pt modelId="{E4A161E3-F579-4604-81C3-53686BADB0F6}" type="pres">
      <dgm:prSet presAssocID="{A82EB053-126C-4FAA-A2F1-AB7A283D5CCC}" presName="node" presStyleLbl="node1" presStyleIdx="8" presStyleCnt="11">
        <dgm:presLayoutVars>
          <dgm:bulletEnabled val="1"/>
        </dgm:presLayoutVars>
      </dgm:prSet>
      <dgm:spPr/>
    </dgm:pt>
    <dgm:pt modelId="{1A79B548-60B6-4F57-B084-2A9E1FA9B6EC}" type="pres">
      <dgm:prSet presAssocID="{256430F8-BCB1-4695-9D85-0415CFDA2373}" presName="sibTrans" presStyleLbl="sibTrans1D1" presStyleIdx="8" presStyleCnt="10"/>
      <dgm:spPr/>
    </dgm:pt>
    <dgm:pt modelId="{401ED3F2-E3A6-4465-AFBB-DF5B0C9BFB3C}" type="pres">
      <dgm:prSet presAssocID="{256430F8-BCB1-4695-9D85-0415CFDA2373}" presName="connectorText" presStyleLbl="sibTrans1D1" presStyleIdx="8" presStyleCnt="10"/>
      <dgm:spPr/>
    </dgm:pt>
    <dgm:pt modelId="{818B7E51-D836-4748-BFD4-59B07D4AA4A3}" type="pres">
      <dgm:prSet presAssocID="{2E9A9E92-B9B1-4F4E-9BE7-0BB1064A1950}" presName="node" presStyleLbl="node1" presStyleIdx="9" presStyleCnt="11">
        <dgm:presLayoutVars>
          <dgm:bulletEnabled val="1"/>
        </dgm:presLayoutVars>
      </dgm:prSet>
      <dgm:spPr/>
    </dgm:pt>
    <dgm:pt modelId="{4385071A-143E-4954-B7DA-DCEA64AFBEE3}" type="pres">
      <dgm:prSet presAssocID="{456DF4A2-F61C-4510-BDD1-16DF2A9E860B}" presName="sibTrans" presStyleLbl="sibTrans1D1" presStyleIdx="9" presStyleCnt="10"/>
      <dgm:spPr/>
    </dgm:pt>
    <dgm:pt modelId="{0D822C21-FFEA-467A-8B70-4D4859B6E668}" type="pres">
      <dgm:prSet presAssocID="{456DF4A2-F61C-4510-BDD1-16DF2A9E860B}" presName="connectorText" presStyleLbl="sibTrans1D1" presStyleIdx="9" presStyleCnt="10"/>
      <dgm:spPr/>
    </dgm:pt>
    <dgm:pt modelId="{D4BCCD35-3FD3-4A38-8396-975F3ED77889}" type="pres">
      <dgm:prSet presAssocID="{7E1EFCC9-558C-4DC3-A9CA-2FCA6E859733}" presName="node" presStyleLbl="node1" presStyleIdx="10" presStyleCnt="11">
        <dgm:presLayoutVars>
          <dgm:bulletEnabled val="1"/>
        </dgm:presLayoutVars>
      </dgm:prSet>
      <dgm:spPr/>
    </dgm:pt>
  </dgm:ptLst>
  <dgm:cxnLst>
    <dgm:cxn modelId="{F0CC3B11-ADD5-492C-A6D5-C7F973640A64}" type="presOf" srcId="{492C396E-3B37-40DB-9EC2-E39D15311A0B}" destId="{13960BF2-FBA5-4328-9901-035C182AA56A}" srcOrd="0" destOrd="0" presId="urn:microsoft.com/office/officeart/2005/8/layout/bProcess3"/>
    <dgm:cxn modelId="{41FFE71C-20F9-4CCD-B54E-79E167E852BE}" type="presOf" srcId="{5C0C91AB-F00D-4F35-9681-9D5F58D46C03}" destId="{559FB246-59B1-4492-8D41-211173E20442}" srcOrd="0" destOrd="0" presId="urn:microsoft.com/office/officeart/2005/8/layout/bProcess3"/>
    <dgm:cxn modelId="{C5158C38-ED8B-4B60-9188-C08FF4FDCCE9}" type="presOf" srcId="{DE990C5A-791E-4692-8823-F7A7F10C7035}" destId="{2078EB30-2C09-4C8B-99BB-0819E93B577A}" srcOrd="0" destOrd="0" presId="urn:microsoft.com/office/officeart/2005/8/layout/bProcess3"/>
    <dgm:cxn modelId="{F27D623E-A092-49A5-B934-54C9F85C722A}" type="presOf" srcId="{A82EB053-126C-4FAA-A2F1-AB7A283D5CCC}" destId="{E4A161E3-F579-4604-81C3-53686BADB0F6}" srcOrd="0" destOrd="0" presId="urn:microsoft.com/office/officeart/2005/8/layout/bProcess3"/>
    <dgm:cxn modelId="{B2DFBA40-C612-4926-87AA-34A1A50B57C2}" type="presOf" srcId="{2E9A9E92-B9B1-4F4E-9BE7-0BB1064A1950}" destId="{818B7E51-D836-4748-BFD4-59B07D4AA4A3}" srcOrd="0" destOrd="0" presId="urn:microsoft.com/office/officeart/2005/8/layout/bProcess3"/>
    <dgm:cxn modelId="{BA2E625F-A892-45AD-9A7B-A0B03B05C262}" srcId="{10192C90-50DA-4EE9-94FA-1B39F3CDD2A2}" destId="{9CAB29DF-9EF7-4397-BC72-97E894ADD924}" srcOrd="6" destOrd="0" parTransId="{1CF9DC42-C670-4CE9-B971-104D606EFD04}" sibTransId="{5C0C91AB-F00D-4F35-9681-9D5F58D46C03}"/>
    <dgm:cxn modelId="{38DC8641-601E-4DF5-A85E-C278055D3988}" type="presOf" srcId="{FF691BDA-B1A0-413F-A265-7395DD86000F}" destId="{77A7A6CC-FD50-4179-B48E-C645208D5342}" srcOrd="0" destOrd="0" presId="urn:microsoft.com/office/officeart/2005/8/layout/bProcess3"/>
    <dgm:cxn modelId="{01DA6142-DE21-4CED-8770-7D427C4E2994}" type="presOf" srcId="{DE990C5A-791E-4692-8823-F7A7F10C7035}" destId="{D649D016-25BC-460D-A937-31301B7E85E7}" srcOrd="1" destOrd="0" presId="urn:microsoft.com/office/officeart/2005/8/layout/bProcess3"/>
    <dgm:cxn modelId="{B715FD42-3A69-49DB-894E-EF1C138AE258}" type="presOf" srcId="{6A6FD5DD-C7B5-47D6-A3F3-9F3B8BF09E93}" destId="{B3C00904-1CDB-4C97-B5E9-A399BCB73966}" srcOrd="0" destOrd="0" presId="urn:microsoft.com/office/officeart/2005/8/layout/bProcess3"/>
    <dgm:cxn modelId="{83533644-DE79-4548-B9D6-55E9A51A31F5}" type="presOf" srcId="{10192C90-50DA-4EE9-94FA-1B39F3CDD2A2}" destId="{F5B2FBF2-F14A-4468-BB08-F8EDEA1330BC}" srcOrd="0" destOrd="0" presId="urn:microsoft.com/office/officeart/2005/8/layout/bProcess3"/>
    <dgm:cxn modelId="{23313165-FA82-46F0-8B19-75DD31955FC4}" type="presOf" srcId="{97642D2F-63D5-4701-87D5-3A8ED0E6681D}" destId="{1E67C001-DFCF-4D90-A72E-4421661100F6}" srcOrd="0" destOrd="0" presId="urn:microsoft.com/office/officeart/2005/8/layout/bProcess3"/>
    <dgm:cxn modelId="{C0BAA966-80F5-4D7D-AA3A-B8C4B0A12041}" type="presOf" srcId="{20D7372A-40BE-4D4B-8CE2-52FC10CB4A76}" destId="{7122840E-D673-4328-8E66-4C984E86CEA4}" srcOrd="0" destOrd="0" presId="urn:microsoft.com/office/officeart/2005/8/layout/bProcess3"/>
    <dgm:cxn modelId="{C905346B-C811-4CEB-967F-8EF847DBC52C}" type="presOf" srcId="{85C9A33C-EC2A-4463-A2D2-9D338E0131CF}" destId="{58EF68E1-9201-48DA-93A7-176C8EA03508}" srcOrd="0" destOrd="0" presId="urn:microsoft.com/office/officeart/2005/8/layout/bProcess3"/>
    <dgm:cxn modelId="{0E029C4B-D82D-45E0-A4F9-81DD9B551F69}" type="presOf" srcId="{3105993B-AC46-4123-A528-0A07A1EFD92F}" destId="{D3C891CB-9452-4923-9B09-5FA673FDD806}" srcOrd="1" destOrd="0" presId="urn:microsoft.com/office/officeart/2005/8/layout/bProcess3"/>
    <dgm:cxn modelId="{B7EDC772-0967-48F5-A373-7AFA33CCA2B0}" type="presOf" srcId="{9CAB29DF-9EF7-4397-BC72-97E894ADD924}" destId="{307840DF-891C-484B-8ECD-84BD314CE731}" srcOrd="0" destOrd="0" presId="urn:microsoft.com/office/officeart/2005/8/layout/bProcess3"/>
    <dgm:cxn modelId="{EF686077-978B-458F-8FF8-7365677C3AB2}" srcId="{10192C90-50DA-4EE9-94FA-1B39F3CDD2A2}" destId="{A82EB053-126C-4FAA-A2F1-AB7A283D5CCC}" srcOrd="8" destOrd="0" parTransId="{ADBB4C53-1785-4328-AA44-A9D759F16E7C}" sibTransId="{256430F8-BCB1-4695-9D85-0415CFDA2373}"/>
    <dgm:cxn modelId="{825FC178-8FDA-481D-91A6-C5A710DD124D}" srcId="{10192C90-50DA-4EE9-94FA-1B39F3CDD2A2}" destId="{7E1EFCC9-558C-4DC3-A9CA-2FCA6E859733}" srcOrd="10" destOrd="0" parTransId="{D2DD96BF-0C95-482A-8640-724C5AD34831}" sibTransId="{929D1002-A8F0-4065-85FD-A5C172595009}"/>
    <dgm:cxn modelId="{23088A8A-25FB-4B6D-BA05-1604274E65CB}" srcId="{10192C90-50DA-4EE9-94FA-1B39F3CDD2A2}" destId="{492C396E-3B37-40DB-9EC2-E39D15311A0B}" srcOrd="5" destOrd="0" parTransId="{5EF8F377-32B7-4270-9AA9-12ECB9031BFC}" sibTransId="{3105993B-AC46-4123-A528-0A07A1EFD92F}"/>
    <dgm:cxn modelId="{CBFB978D-C83A-47FA-AB18-4F5EDD1F2CE1}" type="presOf" srcId="{57B1B745-F8B1-46AC-9E42-867755DDB2D0}" destId="{DE6183D6-1B23-49C0-B72E-F8D464140658}" srcOrd="0" destOrd="0" presId="urn:microsoft.com/office/officeart/2005/8/layout/bProcess3"/>
    <dgm:cxn modelId="{5BCADB8F-3BFB-44B0-8BFF-C1BB2CB11B7D}" type="presOf" srcId="{456DF4A2-F61C-4510-BDD1-16DF2A9E860B}" destId="{0D822C21-FFEA-467A-8B70-4D4859B6E668}" srcOrd="1" destOrd="0" presId="urn:microsoft.com/office/officeart/2005/8/layout/bProcess3"/>
    <dgm:cxn modelId="{886E8A9F-2994-4BF3-9D3A-DD8C49AD2CBB}" type="presOf" srcId="{C669198D-FD61-4FC0-B1F8-D78A31AED8C6}" destId="{6CAE64CD-FB02-4EC7-A568-B5F9F7358BAB}" srcOrd="0" destOrd="0" presId="urn:microsoft.com/office/officeart/2005/8/layout/bProcess3"/>
    <dgm:cxn modelId="{52471AA3-A120-4391-8B47-247C90B35B95}" type="presOf" srcId="{57B1B745-F8B1-46AC-9E42-867755DDB2D0}" destId="{57639948-F5B5-41D0-BBBA-7B16AA52022C}" srcOrd="1" destOrd="0" presId="urn:microsoft.com/office/officeart/2005/8/layout/bProcess3"/>
    <dgm:cxn modelId="{4CFC07A4-691A-476A-82D3-5BF37DD02DA4}" type="presOf" srcId="{38C2A1B0-51B5-410F-9708-B077B3D4E40C}" destId="{96A4C139-EA17-48C2-AB40-8363FAC3B1FA}" srcOrd="0" destOrd="0" presId="urn:microsoft.com/office/officeart/2005/8/layout/bProcess3"/>
    <dgm:cxn modelId="{91FE4DAB-9A0C-481E-9A68-47475F73DF96}" type="presOf" srcId="{DE8BAE3A-E33B-4A05-AEBD-5D56E330C020}" destId="{27564922-A8A2-4F59-A7B8-B0D969A5A815}" srcOrd="1" destOrd="0" presId="urn:microsoft.com/office/officeart/2005/8/layout/bProcess3"/>
    <dgm:cxn modelId="{ED97B7AC-CF16-4F0F-93F1-27DC198F0BE8}" srcId="{10192C90-50DA-4EE9-94FA-1B39F3CDD2A2}" destId="{97642D2F-63D5-4701-87D5-3A8ED0E6681D}" srcOrd="0" destOrd="0" parTransId="{3C4619F1-F602-472B-AE02-6A4BE93015F3}" sibTransId="{DE8BAE3A-E33B-4A05-AEBD-5D56E330C020}"/>
    <dgm:cxn modelId="{A6BF8BAF-C4A6-49D4-8D53-D37F31D469EA}" type="presOf" srcId="{456DF4A2-F61C-4510-BDD1-16DF2A9E860B}" destId="{4385071A-143E-4954-B7DA-DCEA64AFBEE3}" srcOrd="0" destOrd="0" presId="urn:microsoft.com/office/officeart/2005/8/layout/bProcess3"/>
    <dgm:cxn modelId="{9A1789B1-5F70-4AD6-88EB-8E9835BDFA70}" type="presOf" srcId="{3105993B-AC46-4123-A528-0A07A1EFD92F}" destId="{7E08E737-2045-40D0-BCE3-6C676E882F17}" srcOrd="0" destOrd="0" presId="urn:microsoft.com/office/officeart/2005/8/layout/bProcess3"/>
    <dgm:cxn modelId="{623F8CB4-F862-4ED0-8FF3-1211EE68DAED}" type="presOf" srcId="{256430F8-BCB1-4695-9D85-0415CFDA2373}" destId="{401ED3F2-E3A6-4465-AFBB-DF5B0C9BFB3C}" srcOrd="1" destOrd="0" presId="urn:microsoft.com/office/officeart/2005/8/layout/bProcess3"/>
    <dgm:cxn modelId="{C98A9BBC-AF99-4098-AD5F-4C64AEBC81B0}" type="presOf" srcId="{09606EC1-CB06-40EE-B769-32A25C5E034C}" destId="{1C4A7728-5C81-4740-97F5-9074D88CCB1A}" srcOrd="0" destOrd="0" presId="urn:microsoft.com/office/officeart/2005/8/layout/bProcess3"/>
    <dgm:cxn modelId="{1A7854C0-A114-4881-A8FF-F660A9DDD249}" type="presOf" srcId="{09606EC1-CB06-40EE-B769-32A25C5E034C}" destId="{E89C0B39-6188-4175-BB78-AF6F1E1F6550}" srcOrd="1" destOrd="0" presId="urn:microsoft.com/office/officeart/2005/8/layout/bProcess3"/>
    <dgm:cxn modelId="{D1C0EEC3-A9D9-41B4-ABF4-E23CBA4C8756}" srcId="{10192C90-50DA-4EE9-94FA-1B39F3CDD2A2}" destId="{85C9A33C-EC2A-4463-A2D2-9D338E0131CF}" srcOrd="2" destOrd="0" parTransId="{E2865B5E-2E9E-4D6F-9FA6-03F103EEA1BF}" sibTransId="{20D7372A-40BE-4D4B-8CE2-52FC10CB4A76}"/>
    <dgm:cxn modelId="{EA952FC4-D2BC-4588-8CA8-9D56F954F142}" type="presOf" srcId="{DE8BAE3A-E33B-4A05-AEBD-5D56E330C020}" destId="{6BDE53D5-636F-4C55-A0DD-A684638AEF32}" srcOrd="0" destOrd="0" presId="urn:microsoft.com/office/officeart/2005/8/layout/bProcess3"/>
    <dgm:cxn modelId="{0F9B84CC-8FD7-4555-A79A-689B5CE0814A}" type="presOf" srcId="{A1085CB6-FF67-4384-AEBE-3F8656C9397F}" destId="{7ECEEA24-A79A-44C7-8D83-3F9AE162E74D}" srcOrd="0" destOrd="0" presId="urn:microsoft.com/office/officeart/2005/8/layout/bProcess3"/>
    <dgm:cxn modelId="{E69AFFD0-B8DF-4488-AAD1-606688240CA3}" type="presOf" srcId="{256430F8-BCB1-4695-9D85-0415CFDA2373}" destId="{1A79B548-60B6-4F57-B084-2A9E1FA9B6EC}" srcOrd="0" destOrd="0" presId="urn:microsoft.com/office/officeart/2005/8/layout/bProcess3"/>
    <dgm:cxn modelId="{80E3D8D1-6D2B-46A0-99F9-53347736BFCF}" type="presOf" srcId="{C669198D-FD61-4FC0-B1F8-D78A31AED8C6}" destId="{5BB427BE-7B22-477C-9EAC-D2EDAF2E1B54}" srcOrd="1" destOrd="0" presId="urn:microsoft.com/office/officeart/2005/8/layout/bProcess3"/>
    <dgm:cxn modelId="{182B7DE0-A2E3-4E0A-9490-93082AEA7E7C}" srcId="{10192C90-50DA-4EE9-94FA-1B39F3CDD2A2}" destId="{2E9A9E92-B9B1-4F4E-9BE7-0BB1064A1950}" srcOrd="9" destOrd="0" parTransId="{F4C286B4-3D59-4CA0-8CC1-3816C49A9855}" sibTransId="{456DF4A2-F61C-4510-BDD1-16DF2A9E860B}"/>
    <dgm:cxn modelId="{1D3D6CE2-DDDF-45DC-8EFB-2A1CDD1DC04E}" type="presOf" srcId="{20D7372A-40BE-4D4B-8CE2-52FC10CB4A76}" destId="{45604892-E6C1-4CCF-B227-FCB9058CA738}" srcOrd="1" destOrd="0" presId="urn:microsoft.com/office/officeart/2005/8/layout/bProcess3"/>
    <dgm:cxn modelId="{DB3ADBE2-0F7B-422C-894E-003843A0DB80}" type="presOf" srcId="{5C0C91AB-F00D-4F35-9681-9D5F58D46C03}" destId="{FCC25EEC-1405-4D54-AD37-FADA3DBB34C0}" srcOrd="1" destOrd="0" presId="urn:microsoft.com/office/officeart/2005/8/layout/bProcess3"/>
    <dgm:cxn modelId="{1EF3AEEC-E0DD-4921-A1BB-076BCC115AC5}" type="presOf" srcId="{7E1EFCC9-558C-4DC3-A9CA-2FCA6E859733}" destId="{D4BCCD35-3FD3-4A38-8396-975F3ED77889}" srcOrd="0" destOrd="0" presId="urn:microsoft.com/office/officeart/2005/8/layout/bProcess3"/>
    <dgm:cxn modelId="{9219D7EC-28E4-4FBF-A434-11E8196263BB}" srcId="{10192C90-50DA-4EE9-94FA-1B39F3CDD2A2}" destId="{6A6FD5DD-C7B5-47D6-A3F3-9F3B8BF09E93}" srcOrd="1" destOrd="0" parTransId="{4C5A8768-4C8B-4159-9219-CADC9845648E}" sibTransId="{09606EC1-CB06-40EE-B769-32A25C5E034C}"/>
    <dgm:cxn modelId="{C8D70CF2-07E9-48A7-AA1B-5F02D5F285A1}" srcId="{10192C90-50DA-4EE9-94FA-1B39F3CDD2A2}" destId="{38C2A1B0-51B5-410F-9708-B077B3D4E40C}" srcOrd="7" destOrd="0" parTransId="{1B139EAB-CDF9-4379-B121-BAB36D68B6F4}" sibTransId="{C669198D-FD61-4FC0-B1F8-D78A31AED8C6}"/>
    <dgm:cxn modelId="{78EF1EF6-666A-421F-9C97-BF1F661F34EC}" srcId="{10192C90-50DA-4EE9-94FA-1B39F3CDD2A2}" destId="{A1085CB6-FF67-4384-AEBE-3F8656C9397F}" srcOrd="3" destOrd="0" parTransId="{A1709A5B-09E8-4C84-A1EC-9452C11EFAAF}" sibTransId="{DE990C5A-791E-4692-8823-F7A7F10C7035}"/>
    <dgm:cxn modelId="{5895BEF9-F02F-4E6E-90EC-9347422374B7}" srcId="{10192C90-50DA-4EE9-94FA-1B39F3CDD2A2}" destId="{FF691BDA-B1A0-413F-A265-7395DD86000F}" srcOrd="4" destOrd="0" parTransId="{0F621C7E-4126-493A-BE55-85F04285B5F4}" sibTransId="{57B1B745-F8B1-46AC-9E42-867755DDB2D0}"/>
    <dgm:cxn modelId="{698119A8-4D6F-4392-93A9-DF131A127219}" type="presParOf" srcId="{F5B2FBF2-F14A-4468-BB08-F8EDEA1330BC}" destId="{1E67C001-DFCF-4D90-A72E-4421661100F6}" srcOrd="0" destOrd="0" presId="urn:microsoft.com/office/officeart/2005/8/layout/bProcess3"/>
    <dgm:cxn modelId="{40F1CED8-3537-4D81-8045-9F1DFA8E7715}" type="presParOf" srcId="{F5B2FBF2-F14A-4468-BB08-F8EDEA1330BC}" destId="{6BDE53D5-636F-4C55-A0DD-A684638AEF32}" srcOrd="1" destOrd="0" presId="urn:microsoft.com/office/officeart/2005/8/layout/bProcess3"/>
    <dgm:cxn modelId="{11372AE9-6663-498C-9726-F4234DF92E2C}" type="presParOf" srcId="{6BDE53D5-636F-4C55-A0DD-A684638AEF32}" destId="{27564922-A8A2-4F59-A7B8-B0D969A5A815}" srcOrd="0" destOrd="0" presId="urn:microsoft.com/office/officeart/2005/8/layout/bProcess3"/>
    <dgm:cxn modelId="{DEE964EE-C05E-4D2A-9BFB-E4A9BB896FF7}" type="presParOf" srcId="{F5B2FBF2-F14A-4468-BB08-F8EDEA1330BC}" destId="{B3C00904-1CDB-4C97-B5E9-A399BCB73966}" srcOrd="2" destOrd="0" presId="urn:microsoft.com/office/officeart/2005/8/layout/bProcess3"/>
    <dgm:cxn modelId="{CAEF1679-C8AD-461F-890E-224956CCCD59}" type="presParOf" srcId="{F5B2FBF2-F14A-4468-BB08-F8EDEA1330BC}" destId="{1C4A7728-5C81-4740-97F5-9074D88CCB1A}" srcOrd="3" destOrd="0" presId="urn:microsoft.com/office/officeart/2005/8/layout/bProcess3"/>
    <dgm:cxn modelId="{33D1D01F-1721-4C1E-9F82-ED3109773E36}" type="presParOf" srcId="{1C4A7728-5C81-4740-97F5-9074D88CCB1A}" destId="{E89C0B39-6188-4175-BB78-AF6F1E1F6550}" srcOrd="0" destOrd="0" presId="urn:microsoft.com/office/officeart/2005/8/layout/bProcess3"/>
    <dgm:cxn modelId="{709DCDF0-8959-4C7C-A61D-40E1DA01B00E}" type="presParOf" srcId="{F5B2FBF2-F14A-4468-BB08-F8EDEA1330BC}" destId="{58EF68E1-9201-48DA-93A7-176C8EA03508}" srcOrd="4" destOrd="0" presId="urn:microsoft.com/office/officeart/2005/8/layout/bProcess3"/>
    <dgm:cxn modelId="{5A60858C-DE9D-4B59-A9AC-56EBA5B6E097}" type="presParOf" srcId="{F5B2FBF2-F14A-4468-BB08-F8EDEA1330BC}" destId="{7122840E-D673-4328-8E66-4C984E86CEA4}" srcOrd="5" destOrd="0" presId="urn:microsoft.com/office/officeart/2005/8/layout/bProcess3"/>
    <dgm:cxn modelId="{010E315B-F84D-441D-8024-84BD62EEC822}" type="presParOf" srcId="{7122840E-D673-4328-8E66-4C984E86CEA4}" destId="{45604892-E6C1-4CCF-B227-FCB9058CA738}" srcOrd="0" destOrd="0" presId="urn:microsoft.com/office/officeart/2005/8/layout/bProcess3"/>
    <dgm:cxn modelId="{E9C2DD51-192D-404F-8075-074CF18F3ADD}" type="presParOf" srcId="{F5B2FBF2-F14A-4468-BB08-F8EDEA1330BC}" destId="{7ECEEA24-A79A-44C7-8D83-3F9AE162E74D}" srcOrd="6" destOrd="0" presId="urn:microsoft.com/office/officeart/2005/8/layout/bProcess3"/>
    <dgm:cxn modelId="{70ED8773-6118-4FCE-8089-37AB2CA91586}" type="presParOf" srcId="{F5B2FBF2-F14A-4468-BB08-F8EDEA1330BC}" destId="{2078EB30-2C09-4C8B-99BB-0819E93B577A}" srcOrd="7" destOrd="0" presId="urn:microsoft.com/office/officeart/2005/8/layout/bProcess3"/>
    <dgm:cxn modelId="{7631AD73-D299-4789-A8FC-092DA157CDCB}" type="presParOf" srcId="{2078EB30-2C09-4C8B-99BB-0819E93B577A}" destId="{D649D016-25BC-460D-A937-31301B7E85E7}" srcOrd="0" destOrd="0" presId="urn:microsoft.com/office/officeart/2005/8/layout/bProcess3"/>
    <dgm:cxn modelId="{5F0570BA-D1C2-4C98-9FDC-791919384A52}" type="presParOf" srcId="{F5B2FBF2-F14A-4468-BB08-F8EDEA1330BC}" destId="{77A7A6CC-FD50-4179-B48E-C645208D5342}" srcOrd="8" destOrd="0" presId="urn:microsoft.com/office/officeart/2005/8/layout/bProcess3"/>
    <dgm:cxn modelId="{285CA993-D2D0-4A98-9DBD-4AC665BEDED4}" type="presParOf" srcId="{F5B2FBF2-F14A-4468-BB08-F8EDEA1330BC}" destId="{DE6183D6-1B23-49C0-B72E-F8D464140658}" srcOrd="9" destOrd="0" presId="urn:microsoft.com/office/officeart/2005/8/layout/bProcess3"/>
    <dgm:cxn modelId="{FCBD66D7-AE12-4EFF-9F83-B9D98FC318E0}" type="presParOf" srcId="{DE6183D6-1B23-49C0-B72E-F8D464140658}" destId="{57639948-F5B5-41D0-BBBA-7B16AA52022C}" srcOrd="0" destOrd="0" presId="urn:microsoft.com/office/officeart/2005/8/layout/bProcess3"/>
    <dgm:cxn modelId="{ABAF7B1E-3593-48C6-9621-13C665574FAF}" type="presParOf" srcId="{F5B2FBF2-F14A-4468-BB08-F8EDEA1330BC}" destId="{13960BF2-FBA5-4328-9901-035C182AA56A}" srcOrd="10" destOrd="0" presId="urn:microsoft.com/office/officeart/2005/8/layout/bProcess3"/>
    <dgm:cxn modelId="{BF5DCDCA-7311-4090-BC3D-C64040403414}" type="presParOf" srcId="{F5B2FBF2-F14A-4468-BB08-F8EDEA1330BC}" destId="{7E08E737-2045-40D0-BCE3-6C676E882F17}" srcOrd="11" destOrd="0" presId="urn:microsoft.com/office/officeart/2005/8/layout/bProcess3"/>
    <dgm:cxn modelId="{C34388E8-14BA-434A-A974-E9326345DE43}" type="presParOf" srcId="{7E08E737-2045-40D0-BCE3-6C676E882F17}" destId="{D3C891CB-9452-4923-9B09-5FA673FDD806}" srcOrd="0" destOrd="0" presId="urn:microsoft.com/office/officeart/2005/8/layout/bProcess3"/>
    <dgm:cxn modelId="{DCAC0986-3868-41FB-8DE7-5AE1050AF9AB}" type="presParOf" srcId="{F5B2FBF2-F14A-4468-BB08-F8EDEA1330BC}" destId="{307840DF-891C-484B-8ECD-84BD314CE731}" srcOrd="12" destOrd="0" presId="urn:microsoft.com/office/officeart/2005/8/layout/bProcess3"/>
    <dgm:cxn modelId="{C38D7E33-1EBC-491E-9117-9E483BFA84B7}" type="presParOf" srcId="{F5B2FBF2-F14A-4468-BB08-F8EDEA1330BC}" destId="{559FB246-59B1-4492-8D41-211173E20442}" srcOrd="13" destOrd="0" presId="urn:microsoft.com/office/officeart/2005/8/layout/bProcess3"/>
    <dgm:cxn modelId="{588A3186-09E8-4CDF-904D-333254F861DB}" type="presParOf" srcId="{559FB246-59B1-4492-8D41-211173E20442}" destId="{FCC25EEC-1405-4D54-AD37-FADA3DBB34C0}" srcOrd="0" destOrd="0" presId="urn:microsoft.com/office/officeart/2005/8/layout/bProcess3"/>
    <dgm:cxn modelId="{10FF7167-7D54-4562-A982-C1D0B759BFF4}" type="presParOf" srcId="{F5B2FBF2-F14A-4468-BB08-F8EDEA1330BC}" destId="{96A4C139-EA17-48C2-AB40-8363FAC3B1FA}" srcOrd="14" destOrd="0" presId="urn:microsoft.com/office/officeart/2005/8/layout/bProcess3"/>
    <dgm:cxn modelId="{489CE624-76EB-45D1-9BCA-DD33FEA75060}" type="presParOf" srcId="{F5B2FBF2-F14A-4468-BB08-F8EDEA1330BC}" destId="{6CAE64CD-FB02-4EC7-A568-B5F9F7358BAB}" srcOrd="15" destOrd="0" presId="urn:microsoft.com/office/officeart/2005/8/layout/bProcess3"/>
    <dgm:cxn modelId="{F2CAB465-F035-4FA8-8165-E0FEF326F785}" type="presParOf" srcId="{6CAE64CD-FB02-4EC7-A568-B5F9F7358BAB}" destId="{5BB427BE-7B22-477C-9EAC-D2EDAF2E1B54}" srcOrd="0" destOrd="0" presId="urn:microsoft.com/office/officeart/2005/8/layout/bProcess3"/>
    <dgm:cxn modelId="{DB2A8CA3-FCEF-46C4-9F43-9E0002C2C07B}" type="presParOf" srcId="{F5B2FBF2-F14A-4468-BB08-F8EDEA1330BC}" destId="{E4A161E3-F579-4604-81C3-53686BADB0F6}" srcOrd="16" destOrd="0" presId="urn:microsoft.com/office/officeart/2005/8/layout/bProcess3"/>
    <dgm:cxn modelId="{6DBA0CDB-BFC2-4371-A6D8-2523374FC763}" type="presParOf" srcId="{F5B2FBF2-F14A-4468-BB08-F8EDEA1330BC}" destId="{1A79B548-60B6-4F57-B084-2A9E1FA9B6EC}" srcOrd="17" destOrd="0" presId="urn:microsoft.com/office/officeart/2005/8/layout/bProcess3"/>
    <dgm:cxn modelId="{6B0F1A05-62E7-40DC-BB5F-15DFED5D0D71}" type="presParOf" srcId="{1A79B548-60B6-4F57-B084-2A9E1FA9B6EC}" destId="{401ED3F2-E3A6-4465-AFBB-DF5B0C9BFB3C}" srcOrd="0" destOrd="0" presId="urn:microsoft.com/office/officeart/2005/8/layout/bProcess3"/>
    <dgm:cxn modelId="{66333486-AF15-478B-974E-B090EB6E3F49}" type="presParOf" srcId="{F5B2FBF2-F14A-4468-BB08-F8EDEA1330BC}" destId="{818B7E51-D836-4748-BFD4-59B07D4AA4A3}" srcOrd="18" destOrd="0" presId="urn:microsoft.com/office/officeart/2005/8/layout/bProcess3"/>
    <dgm:cxn modelId="{19F2B463-1505-40B5-9855-A28B7B09BE05}" type="presParOf" srcId="{F5B2FBF2-F14A-4468-BB08-F8EDEA1330BC}" destId="{4385071A-143E-4954-B7DA-DCEA64AFBEE3}" srcOrd="19" destOrd="0" presId="urn:microsoft.com/office/officeart/2005/8/layout/bProcess3"/>
    <dgm:cxn modelId="{E76D0D43-103D-4C5C-A898-43406FF13D29}" type="presParOf" srcId="{4385071A-143E-4954-B7DA-DCEA64AFBEE3}" destId="{0D822C21-FFEA-467A-8B70-4D4859B6E668}" srcOrd="0" destOrd="0" presId="urn:microsoft.com/office/officeart/2005/8/layout/bProcess3"/>
    <dgm:cxn modelId="{CFD70789-507D-4A72-8BA1-A169B4AD255B}" type="presParOf" srcId="{F5B2FBF2-F14A-4468-BB08-F8EDEA1330BC}" destId="{D4BCCD35-3FD3-4A38-8396-975F3ED77889}" srcOrd="20"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DD26A9A-3023-45AE-BC9E-1DD74057FE88}"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n-US"/>
        </a:p>
      </dgm:t>
    </dgm:pt>
    <dgm:pt modelId="{6CAFD50F-A4BD-42A8-99C2-48FE56238E86}">
      <dgm:prSet phldrT="[Text]"/>
      <dgm:spPr>
        <a:solidFill>
          <a:srgbClr val="002060"/>
        </a:solidFill>
      </dgm:spPr>
      <dgm:t>
        <a:bodyPr/>
        <a:lstStyle/>
        <a:p>
          <a:r>
            <a:rPr lang="en-US">
              <a:latin typeface="Calibri"/>
              <a:cs typeface="Calibri"/>
            </a:rPr>
            <a:t>Return Home for any ONE of the following:</a:t>
          </a:r>
          <a:endParaRPr lang="en-US" b="0" i="0" u="none" strike="noStrike" cap="none" baseline="0" noProof="0">
            <a:solidFill>
              <a:srgbClr val="010000"/>
            </a:solidFill>
            <a:latin typeface="Calibri"/>
            <a:cs typeface="Calibri"/>
          </a:endParaRPr>
        </a:p>
      </dgm:t>
    </dgm:pt>
    <dgm:pt modelId="{8C12788F-1D5C-459D-9FE3-6A768A4117DD}" type="parTrans" cxnId="{CE3C8328-1506-4E51-A3FF-9C3B91952779}">
      <dgm:prSet/>
      <dgm:spPr/>
      <dgm:t>
        <a:bodyPr/>
        <a:lstStyle/>
        <a:p>
          <a:endParaRPr lang="en-US"/>
        </a:p>
      </dgm:t>
    </dgm:pt>
    <dgm:pt modelId="{EB09B143-9B47-413B-9EF6-8366FADE1398}" type="sibTrans" cxnId="{CE3C8328-1506-4E51-A3FF-9C3B91952779}">
      <dgm:prSet/>
      <dgm:spPr/>
      <dgm:t>
        <a:bodyPr/>
        <a:lstStyle/>
        <a:p>
          <a:endParaRPr lang="en-US"/>
        </a:p>
      </dgm:t>
    </dgm:pt>
    <dgm:pt modelId="{49AF7752-2BA3-470A-BD92-331BE6B2399A}">
      <dgm:prSet phldrT="[Text]" custT="1"/>
      <dgm:spPr/>
      <dgm:t>
        <a:bodyPr/>
        <a:lstStyle/>
        <a:p>
          <a:pPr rtl="0"/>
          <a:r>
            <a:rPr lang="en-US" sz="2400">
              <a:latin typeface="Calibri"/>
              <a:cs typeface="Calibri"/>
            </a:rPr>
            <a:t>Fever ≥100.4</a:t>
          </a:r>
          <a:r>
            <a:rPr lang="en-US" sz="2400">
              <a:latin typeface="Calibri"/>
              <a:cs typeface="Times New Roman"/>
            </a:rPr>
            <a:t>°F via no-contact thermometer</a:t>
          </a:r>
        </a:p>
      </dgm:t>
    </dgm:pt>
    <dgm:pt modelId="{8885885E-43CA-4F44-98E2-BBBAD6636F0D}" type="parTrans" cxnId="{D297D42A-F7ED-4E4F-B9A4-E46636B0D66C}">
      <dgm:prSet/>
      <dgm:spPr/>
      <dgm:t>
        <a:bodyPr/>
        <a:lstStyle/>
        <a:p>
          <a:endParaRPr lang="en-US"/>
        </a:p>
      </dgm:t>
    </dgm:pt>
    <dgm:pt modelId="{1520979D-B882-43B4-8874-F1BAADEBA79A}" type="sibTrans" cxnId="{D297D42A-F7ED-4E4F-B9A4-E46636B0D66C}">
      <dgm:prSet/>
      <dgm:spPr/>
      <dgm:t>
        <a:bodyPr/>
        <a:lstStyle/>
        <a:p>
          <a:endParaRPr lang="en-US"/>
        </a:p>
      </dgm:t>
    </dgm:pt>
    <dgm:pt modelId="{D89C0367-E251-4BA7-B6B4-FDC4E3F079AB}">
      <dgm:prSet phldrT="[Text]"/>
      <dgm:spPr>
        <a:solidFill>
          <a:srgbClr val="002060"/>
        </a:solidFill>
      </dgm:spPr>
      <dgm:t>
        <a:bodyPr/>
        <a:lstStyle/>
        <a:p>
          <a:r>
            <a:rPr lang="en-US">
              <a:latin typeface="Calibri"/>
              <a:cs typeface="Calibri"/>
            </a:rPr>
            <a:t>Return Home for any TWO or MORE of the following:</a:t>
          </a:r>
        </a:p>
      </dgm:t>
    </dgm:pt>
    <dgm:pt modelId="{59B484C3-FD83-4D4E-B064-334017200A5A}" type="parTrans" cxnId="{5CC56991-1FBF-4B7E-9152-67DDCF82BE31}">
      <dgm:prSet/>
      <dgm:spPr/>
      <dgm:t>
        <a:bodyPr/>
        <a:lstStyle/>
        <a:p>
          <a:endParaRPr lang="en-US"/>
        </a:p>
      </dgm:t>
    </dgm:pt>
    <dgm:pt modelId="{7D7945AC-7233-495A-8B4F-A8EAF6F81E67}" type="sibTrans" cxnId="{5CC56991-1FBF-4B7E-9152-67DDCF82BE31}">
      <dgm:prSet/>
      <dgm:spPr/>
      <dgm:t>
        <a:bodyPr/>
        <a:lstStyle/>
        <a:p>
          <a:endParaRPr lang="en-US"/>
        </a:p>
      </dgm:t>
    </dgm:pt>
    <dgm:pt modelId="{574F15B1-B992-4476-9EF0-D68E47C21FA7}">
      <dgm:prSet phldrT="[Text]" custT="1"/>
      <dgm:spPr/>
      <dgm:t>
        <a:bodyPr/>
        <a:lstStyle/>
        <a:p>
          <a:r>
            <a:rPr lang="en-US" sz="2400">
              <a:latin typeface="Calibri"/>
              <a:cs typeface="Calibri"/>
            </a:rPr>
            <a:t>Chills</a:t>
          </a:r>
        </a:p>
      </dgm:t>
    </dgm:pt>
    <dgm:pt modelId="{EF151D9D-AC3D-48ED-8EC4-AFDA751ADCB5}" type="parTrans" cxnId="{AEEA0086-8245-4FC9-86D6-D83D09043C04}">
      <dgm:prSet/>
      <dgm:spPr/>
      <dgm:t>
        <a:bodyPr/>
        <a:lstStyle/>
        <a:p>
          <a:endParaRPr lang="en-US"/>
        </a:p>
      </dgm:t>
    </dgm:pt>
    <dgm:pt modelId="{A769BB2C-5D3B-488F-8111-36600313C5C3}" type="sibTrans" cxnId="{AEEA0086-8245-4FC9-86D6-D83D09043C04}">
      <dgm:prSet/>
      <dgm:spPr/>
      <dgm:t>
        <a:bodyPr/>
        <a:lstStyle/>
        <a:p>
          <a:endParaRPr lang="en-US"/>
        </a:p>
      </dgm:t>
    </dgm:pt>
    <dgm:pt modelId="{16C5EC41-9768-458E-8C05-AD39DCDCC61D}">
      <dgm:prSet phldrT="[Text]" custT="1"/>
      <dgm:spPr/>
      <dgm:t>
        <a:bodyPr/>
        <a:lstStyle/>
        <a:p>
          <a:r>
            <a:rPr lang="en-US" sz="2400">
              <a:latin typeface="Calibri"/>
              <a:cs typeface="Calibri"/>
            </a:rPr>
            <a:t>Cough (new or worsening)</a:t>
          </a:r>
        </a:p>
      </dgm:t>
    </dgm:pt>
    <dgm:pt modelId="{9BF51B14-EBF1-4A5A-B177-9B0B02302BE2}" type="parTrans" cxnId="{E9DA1CC6-247B-4B31-8135-58CDCEEF83EA}">
      <dgm:prSet/>
      <dgm:spPr/>
      <dgm:t>
        <a:bodyPr/>
        <a:lstStyle/>
        <a:p>
          <a:endParaRPr lang="en-US"/>
        </a:p>
      </dgm:t>
    </dgm:pt>
    <dgm:pt modelId="{B5E3ECDF-FCD5-47C3-8EE7-B71C86A3924C}" type="sibTrans" cxnId="{E9DA1CC6-247B-4B31-8135-58CDCEEF83EA}">
      <dgm:prSet/>
      <dgm:spPr/>
      <dgm:t>
        <a:bodyPr/>
        <a:lstStyle/>
        <a:p>
          <a:endParaRPr lang="en-US"/>
        </a:p>
      </dgm:t>
    </dgm:pt>
    <dgm:pt modelId="{1CAAF27D-4BE1-419C-905F-4A9D2C99832C}">
      <dgm:prSet phldrT="[Text]" custT="1"/>
      <dgm:spPr/>
      <dgm:t>
        <a:bodyPr/>
        <a:lstStyle/>
        <a:p>
          <a:r>
            <a:rPr lang="en-US" sz="2400">
              <a:latin typeface="Calibri"/>
              <a:cs typeface="Calibri"/>
            </a:rPr>
            <a:t>Shortness of breath or difficulty breathing</a:t>
          </a:r>
        </a:p>
      </dgm:t>
    </dgm:pt>
    <dgm:pt modelId="{5148FBBC-9652-43E7-9BCF-3DEBF6E8CCCE}" type="parTrans" cxnId="{8C117E83-8511-42D5-9A18-989D4F12B869}">
      <dgm:prSet/>
      <dgm:spPr/>
      <dgm:t>
        <a:bodyPr/>
        <a:lstStyle/>
        <a:p>
          <a:endParaRPr lang="en-US"/>
        </a:p>
      </dgm:t>
    </dgm:pt>
    <dgm:pt modelId="{AB74F5D4-A3EB-4A45-8A86-5A5EAF45972C}" type="sibTrans" cxnId="{8C117E83-8511-42D5-9A18-989D4F12B869}">
      <dgm:prSet/>
      <dgm:spPr/>
      <dgm:t>
        <a:bodyPr/>
        <a:lstStyle/>
        <a:p>
          <a:endParaRPr lang="en-US"/>
        </a:p>
      </dgm:t>
    </dgm:pt>
    <dgm:pt modelId="{F7056B66-C451-42FE-888A-50E50299E3D5}">
      <dgm:prSet phldrT="[Text]" custT="1"/>
      <dgm:spPr/>
      <dgm:t>
        <a:bodyPr/>
        <a:lstStyle/>
        <a:p>
          <a:r>
            <a:rPr lang="en-US" sz="2400">
              <a:latin typeface="Calibri"/>
              <a:cs typeface="Calibri"/>
            </a:rPr>
            <a:t>Vomiting or diarrhea (one episode)</a:t>
          </a:r>
        </a:p>
      </dgm:t>
    </dgm:pt>
    <dgm:pt modelId="{68B0A34A-226F-4EEE-9530-8FF10732658D}" type="parTrans" cxnId="{A5A1A50E-ADE2-4B05-B28C-938F58D80D84}">
      <dgm:prSet/>
      <dgm:spPr/>
      <dgm:t>
        <a:bodyPr/>
        <a:lstStyle/>
        <a:p>
          <a:endParaRPr lang="en-US"/>
        </a:p>
      </dgm:t>
    </dgm:pt>
    <dgm:pt modelId="{51FECD9B-4DE4-4CE3-B3C8-287A866FEEF7}" type="sibTrans" cxnId="{A5A1A50E-ADE2-4B05-B28C-938F58D80D84}">
      <dgm:prSet/>
      <dgm:spPr/>
      <dgm:t>
        <a:bodyPr/>
        <a:lstStyle/>
        <a:p>
          <a:endParaRPr lang="en-US"/>
        </a:p>
      </dgm:t>
    </dgm:pt>
    <dgm:pt modelId="{957B9616-5C2E-443C-B7FE-8A8BC35FAE90}">
      <dgm:prSet phldrT="[Text]" custT="1"/>
      <dgm:spPr/>
      <dgm:t>
        <a:bodyPr/>
        <a:lstStyle/>
        <a:p>
          <a:r>
            <a:rPr lang="en-US" sz="2400">
              <a:latin typeface="Calibri"/>
              <a:cs typeface="Calibri"/>
            </a:rPr>
            <a:t>Fatigue</a:t>
          </a:r>
        </a:p>
      </dgm:t>
    </dgm:pt>
    <dgm:pt modelId="{D9CE71F0-A4E0-4C0F-8425-135400BF215A}" type="parTrans" cxnId="{586D16D1-3FFD-470D-9BCF-B4528AF20DDD}">
      <dgm:prSet/>
      <dgm:spPr/>
      <dgm:t>
        <a:bodyPr/>
        <a:lstStyle/>
        <a:p>
          <a:endParaRPr lang="en-US"/>
        </a:p>
      </dgm:t>
    </dgm:pt>
    <dgm:pt modelId="{79BF0F7C-5956-491D-ABC4-FDF4CFBD6DDF}" type="sibTrans" cxnId="{586D16D1-3FFD-470D-9BCF-B4528AF20DDD}">
      <dgm:prSet/>
      <dgm:spPr/>
      <dgm:t>
        <a:bodyPr/>
        <a:lstStyle/>
        <a:p>
          <a:endParaRPr lang="en-US"/>
        </a:p>
      </dgm:t>
    </dgm:pt>
    <dgm:pt modelId="{21FE9FDB-7735-48D5-A408-A23457C2A71C}">
      <dgm:prSet phldrT="[Text]" custT="1"/>
      <dgm:spPr/>
      <dgm:t>
        <a:bodyPr/>
        <a:lstStyle/>
        <a:p>
          <a:r>
            <a:rPr lang="en-US" sz="2400">
              <a:latin typeface="Calibri"/>
              <a:cs typeface="Calibri"/>
            </a:rPr>
            <a:t>Muscle/body aches</a:t>
          </a:r>
        </a:p>
      </dgm:t>
    </dgm:pt>
    <dgm:pt modelId="{88AAE248-9A3F-45E7-A514-77BAAF090E6B}" type="parTrans" cxnId="{4CF7C165-385B-4922-AE2B-7913D8DD44EA}">
      <dgm:prSet/>
      <dgm:spPr/>
      <dgm:t>
        <a:bodyPr/>
        <a:lstStyle/>
        <a:p>
          <a:endParaRPr lang="en-US"/>
        </a:p>
      </dgm:t>
    </dgm:pt>
    <dgm:pt modelId="{8440C303-C851-4922-9621-C06CD86C9672}" type="sibTrans" cxnId="{4CF7C165-385B-4922-AE2B-7913D8DD44EA}">
      <dgm:prSet/>
      <dgm:spPr/>
      <dgm:t>
        <a:bodyPr/>
        <a:lstStyle/>
        <a:p>
          <a:endParaRPr lang="en-US"/>
        </a:p>
      </dgm:t>
    </dgm:pt>
    <dgm:pt modelId="{DF79EB86-7F14-432F-9337-23ECEDC0961A}">
      <dgm:prSet phldrT="[Text]" custT="1"/>
      <dgm:spPr/>
      <dgm:t>
        <a:bodyPr/>
        <a:lstStyle/>
        <a:p>
          <a:r>
            <a:rPr lang="en-US" sz="2400">
              <a:latin typeface="Calibri"/>
              <a:cs typeface="Calibri"/>
            </a:rPr>
            <a:t>Headache</a:t>
          </a:r>
        </a:p>
      </dgm:t>
    </dgm:pt>
    <dgm:pt modelId="{46A5FBD4-B693-49F4-94E0-32FFE05B72AE}" type="parTrans" cxnId="{60C2EF52-9A58-4FEF-B53D-7B6D8D0BADF2}">
      <dgm:prSet/>
      <dgm:spPr/>
      <dgm:t>
        <a:bodyPr/>
        <a:lstStyle/>
        <a:p>
          <a:endParaRPr lang="en-US"/>
        </a:p>
      </dgm:t>
    </dgm:pt>
    <dgm:pt modelId="{FA37C07E-0BAD-4A51-8CC2-3C7057EA656C}" type="sibTrans" cxnId="{60C2EF52-9A58-4FEF-B53D-7B6D8D0BADF2}">
      <dgm:prSet/>
      <dgm:spPr/>
      <dgm:t>
        <a:bodyPr/>
        <a:lstStyle/>
        <a:p>
          <a:endParaRPr lang="en-US"/>
        </a:p>
      </dgm:t>
    </dgm:pt>
    <dgm:pt modelId="{686176CE-0A80-44EC-9922-DCDD9913D45C}">
      <dgm:prSet phldrT="[Text]" custT="1"/>
      <dgm:spPr/>
      <dgm:t>
        <a:bodyPr/>
        <a:lstStyle/>
        <a:p>
          <a:r>
            <a:rPr lang="en-US" sz="2400">
              <a:latin typeface="Calibri"/>
              <a:cs typeface="Calibri"/>
            </a:rPr>
            <a:t>New decrease in taste or smell</a:t>
          </a:r>
        </a:p>
      </dgm:t>
    </dgm:pt>
    <dgm:pt modelId="{45EDE523-659D-4E0E-BFEB-2A70BEEE63B0}" type="parTrans" cxnId="{2F446306-568B-4286-BBBD-17203793D440}">
      <dgm:prSet/>
      <dgm:spPr/>
      <dgm:t>
        <a:bodyPr/>
        <a:lstStyle/>
        <a:p>
          <a:endParaRPr lang="en-US"/>
        </a:p>
      </dgm:t>
    </dgm:pt>
    <dgm:pt modelId="{C519DF81-7359-4354-887F-76C1F121C975}" type="sibTrans" cxnId="{2F446306-568B-4286-BBBD-17203793D440}">
      <dgm:prSet/>
      <dgm:spPr/>
      <dgm:t>
        <a:bodyPr/>
        <a:lstStyle/>
        <a:p>
          <a:endParaRPr lang="en-US"/>
        </a:p>
      </dgm:t>
    </dgm:pt>
    <dgm:pt modelId="{DEC22A65-0641-4F36-9E29-4B1F3338EA57}">
      <dgm:prSet phldrT="[Text]" custT="1"/>
      <dgm:spPr/>
      <dgm:t>
        <a:bodyPr/>
        <a:lstStyle/>
        <a:p>
          <a:r>
            <a:rPr lang="en-US" sz="2400">
              <a:latin typeface="Calibri"/>
              <a:cs typeface="Calibri"/>
            </a:rPr>
            <a:t>Sore throat</a:t>
          </a:r>
        </a:p>
      </dgm:t>
    </dgm:pt>
    <dgm:pt modelId="{96A30C56-C1F7-40AD-AA1C-F0C57B23544E}" type="parTrans" cxnId="{23A7F986-8AD6-45C8-B83B-810323439F70}">
      <dgm:prSet/>
      <dgm:spPr/>
      <dgm:t>
        <a:bodyPr/>
        <a:lstStyle/>
        <a:p>
          <a:endParaRPr lang="en-US"/>
        </a:p>
      </dgm:t>
    </dgm:pt>
    <dgm:pt modelId="{4245A42F-A6EB-483D-93DA-C6EFE10BEF0C}" type="sibTrans" cxnId="{23A7F986-8AD6-45C8-B83B-810323439F70}">
      <dgm:prSet/>
      <dgm:spPr/>
      <dgm:t>
        <a:bodyPr/>
        <a:lstStyle/>
        <a:p>
          <a:endParaRPr lang="en-US"/>
        </a:p>
      </dgm:t>
    </dgm:pt>
    <dgm:pt modelId="{0D6E570D-DEFE-45E5-891D-14CC2CFCAE43}">
      <dgm:prSet phldrT="[Text]" custT="1"/>
      <dgm:spPr/>
      <dgm:t>
        <a:bodyPr/>
        <a:lstStyle/>
        <a:p>
          <a:r>
            <a:rPr lang="en-US" sz="2400">
              <a:latin typeface="Calibri"/>
              <a:cs typeface="Calibri"/>
            </a:rPr>
            <a:t>New congestion or runny nose</a:t>
          </a:r>
        </a:p>
      </dgm:t>
    </dgm:pt>
    <dgm:pt modelId="{F45E38DC-C8A0-46CE-962F-3F7009095935}" type="parTrans" cxnId="{DFBDF617-351A-4981-BA1D-A59EC1F10650}">
      <dgm:prSet/>
      <dgm:spPr/>
      <dgm:t>
        <a:bodyPr/>
        <a:lstStyle/>
        <a:p>
          <a:endParaRPr lang="en-US"/>
        </a:p>
      </dgm:t>
    </dgm:pt>
    <dgm:pt modelId="{3104F6D4-F7DA-4B04-A4BC-E8B8B4579EE7}" type="sibTrans" cxnId="{DFBDF617-351A-4981-BA1D-A59EC1F10650}">
      <dgm:prSet/>
      <dgm:spPr/>
      <dgm:t>
        <a:bodyPr/>
        <a:lstStyle/>
        <a:p>
          <a:endParaRPr lang="en-US"/>
        </a:p>
      </dgm:t>
    </dgm:pt>
    <dgm:pt modelId="{B06703CB-E94B-4D8E-8BF5-FB24F0096234}">
      <dgm:prSet phldrT="[Text]" custT="1"/>
      <dgm:spPr/>
      <dgm:t>
        <a:bodyPr/>
        <a:lstStyle/>
        <a:p>
          <a:r>
            <a:rPr lang="en-US" sz="2400">
              <a:latin typeface="Calibri"/>
              <a:cs typeface="Calibri"/>
            </a:rPr>
            <a:t>Nausea</a:t>
          </a:r>
        </a:p>
      </dgm:t>
    </dgm:pt>
    <dgm:pt modelId="{7B658CE3-BA74-4ADA-B7DD-E611234FF7AE}" type="parTrans" cxnId="{AE15C057-C470-4899-A665-8BC411ED08E3}">
      <dgm:prSet/>
      <dgm:spPr/>
      <dgm:t>
        <a:bodyPr/>
        <a:lstStyle/>
        <a:p>
          <a:endParaRPr lang="en-US"/>
        </a:p>
      </dgm:t>
    </dgm:pt>
    <dgm:pt modelId="{84EF37BB-42DD-4DA9-B6CB-0BCB6A2E87B1}" type="sibTrans" cxnId="{AE15C057-C470-4899-A665-8BC411ED08E3}">
      <dgm:prSet/>
      <dgm:spPr/>
      <dgm:t>
        <a:bodyPr/>
        <a:lstStyle/>
        <a:p>
          <a:endParaRPr lang="en-US"/>
        </a:p>
      </dgm:t>
    </dgm:pt>
    <dgm:pt modelId="{0E5C54CB-1F96-4A98-8028-44F4DE9029AE}">
      <dgm:prSet phldrT="[Text]" custT="1"/>
      <dgm:spPr/>
      <dgm:t>
        <a:bodyPr/>
        <a:lstStyle/>
        <a:p>
          <a:r>
            <a:rPr lang="en-US" sz="2400">
              <a:latin typeface="Calibri"/>
              <a:cs typeface="Calibri"/>
            </a:rPr>
            <a:t>Unidentified rash</a:t>
          </a:r>
        </a:p>
      </dgm:t>
    </dgm:pt>
    <dgm:pt modelId="{A41F3B41-185C-4CC0-BED2-D9E4D26F3E7F}" type="parTrans" cxnId="{38BC191E-CFF3-4C52-943D-515A50FFD478}">
      <dgm:prSet/>
      <dgm:spPr/>
    </dgm:pt>
    <dgm:pt modelId="{F9CEBACE-FC2C-4DBC-9376-B039116311AA}" type="sibTrans" cxnId="{38BC191E-CFF3-4C52-943D-515A50FFD478}">
      <dgm:prSet/>
      <dgm:spPr/>
    </dgm:pt>
    <dgm:pt modelId="{2159D43F-B3D7-4AD7-AE91-6172BA7DFA2A}" type="pres">
      <dgm:prSet presAssocID="{1DD26A9A-3023-45AE-BC9E-1DD74057FE88}" presName="Name0" presStyleCnt="0">
        <dgm:presLayoutVars>
          <dgm:dir/>
          <dgm:animLvl val="lvl"/>
          <dgm:resizeHandles val="exact"/>
        </dgm:presLayoutVars>
      </dgm:prSet>
      <dgm:spPr/>
    </dgm:pt>
    <dgm:pt modelId="{3453F93A-6866-4F02-A0F4-27B374F4B3FE}" type="pres">
      <dgm:prSet presAssocID="{6CAFD50F-A4BD-42A8-99C2-48FE56238E86}" presName="composite" presStyleCnt="0"/>
      <dgm:spPr/>
    </dgm:pt>
    <dgm:pt modelId="{03A44318-214E-4839-B237-51F42FA58BAA}" type="pres">
      <dgm:prSet presAssocID="{6CAFD50F-A4BD-42A8-99C2-48FE56238E86}" presName="parTx" presStyleLbl="alignNode1" presStyleIdx="0" presStyleCnt="2">
        <dgm:presLayoutVars>
          <dgm:chMax val="0"/>
          <dgm:chPref val="0"/>
          <dgm:bulletEnabled val="1"/>
        </dgm:presLayoutVars>
      </dgm:prSet>
      <dgm:spPr/>
    </dgm:pt>
    <dgm:pt modelId="{E319419D-8327-43B1-9D89-90CB1FC3092B}" type="pres">
      <dgm:prSet presAssocID="{6CAFD50F-A4BD-42A8-99C2-48FE56238E86}" presName="desTx" presStyleLbl="alignAccFollowNode1" presStyleIdx="0" presStyleCnt="2" custScaleY="105294">
        <dgm:presLayoutVars>
          <dgm:bulletEnabled val="1"/>
        </dgm:presLayoutVars>
      </dgm:prSet>
      <dgm:spPr/>
    </dgm:pt>
    <dgm:pt modelId="{ACD750D7-2ED3-4989-8CA9-0E8D2531066A}" type="pres">
      <dgm:prSet presAssocID="{EB09B143-9B47-413B-9EF6-8366FADE1398}" presName="space" presStyleCnt="0"/>
      <dgm:spPr/>
    </dgm:pt>
    <dgm:pt modelId="{B7966337-F4CA-45DA-9514-91FAB80E9ABE}" type="pres">
      <dgm:prSet presAssocID="{D89C0367-E251-4BA7-B6B4-FDC4E3F079AB}" presName="composite" presStyleCnt="0"/>
      <dgm:spPr/>
    </dgm:pt>
    <dgm:pt modelId="{AC163BC8-C62F-4753-8B70-D568062D577E}" type="pres">
      <dgm:prSet presAssocID="{D89C0367-E251-4BA7-B6B4-FDC4E3F079AB}" presName="parTx" presStyleLbl="alignNode1" presStyleIdx="1" presStyleCnt="2">
        <dgm:presLayoutVars>
          <dgm:chMax val="0"/>
          <dgm:chPref val="0"/>
          <dgm:bulletEnabled val="1"/>
        </dgm:presLayoutVars>
      </dgm:prSet>
      <dgm:spPr/>
    </dgm:pt>
    <dgm:pt modelId="{44E5F99C-DFBA-40DA-8368-DF51E3B1B1BC}" type="pres">
      <dgm:prSet presAssocID="{D89C0367-E251-4BA7-B6B4-FDC4E3F079AB}" presName="desTx" presStyleLbl="alignAccFollowNode1" presStyleIdx="1" presStyleCnt="2" custScaleY="103223">
        <dgm:presLayoutVars>
          <dgm:bulletEnabled val="1"/>
        </dgm:presLayoutVars>
      </dgm:prSet>
      <dgm:spPr/>
    </dgm:pt>
  </dgm:ptLst>
  <dgm:cxnLst>
    <dgm:cxn modelId="{B5EFAA01-1A04-4FE5-8B93-947F36AF2CD3}" type="presOf" srcId="{B06703CB-E94B-4D8E-8BF5-FB24F0096234}" destId="{44E5F99C-DFBA-40DA-8368-DF51E3B1B1BC}" srcOrd="0" destOrd="7" presId="urn:microsoft.com/office/officeart/2005/8/layout/hList1"/>
    <dgm:cxn modelId="{DD569405-2B53-4FFF-948D-C63BB48F757D}" type="presOf" srcId="{F7056B66-C451-42FE-888A-50E50299E3D5}" destId="{E319419D-8327-43B1-9D89-90CB1FC3092B}" srcOrd="0" destOrd="3" presId="urn:microsoft.com/office/officeart/2005/8/layout/hList1"/>
    <dgm:cxn modelId="{2F446306-568B-4286-BBBD-17203793D440}" srcId="{D89C0367-E251-4BA7-B6B4-FDC4E3F079AB}" destId="{686176CE-0A80-44EC-9922-DCDD9913D45C}" srcOrd="4" destOrd="0" parTransId="{45EDE523-659D-4E0E-BFEB-2A70BEEE63B0}" sibTransId="{C519DF81-7359-4354-887F-76C1F121C975}"/>
    <dgm:cxn modelId="{E221240D-82C7-46AD-82A7-A7EABD44BF81}" type="presOf" srcId="{0D6E570D-DEFE-45E5-891D-14CC2CFCAE43}" destId="{44E5F99C-DFBA-40DA-8368-DF51E3B1B1BC}" srcOrd="0" destOrd="6" presId="urn:microsoft.com/office/officeart/2005/8/layout/hList1"/>
    <dgm:cxn modelId="{A5A1A50E-ADE2-4B05-B28C-938F58D80D84}" srcId="{6CAFD50F-A4BD-42A8-99C2-48FE56238E86}" destId="{F7056B66-C451-42FE-888A-50E50299E3D5}" srcOrd="3" destOrd="0" parTransId="{68B0A34A-226F-4EEE-9530-8FF10732658D}" sibTransId="{51FECD9B-4DE4-4CE3-B3C8-287A866FEEF7}"/>
    <dgm:cxn modelId="{3D70D216-8F36-4B94-A687-ED540A0F38D7}" type="presOf" srcId="{0E5C54CB-1F96-4A98-8028-44F4DE9029AE}" destId="{E319419D-8327-43B1-9D89-90CB1FC3092B}" srcOrd="0" destOrd="4" presId="urn:microsoft.com/office/officeart/2005/8/layout/hList1"/>
    <dgm:cxn modelId="{DFBDF617-351A-4981-BA1D-A59EC1F10650}" srcId="{D89C0367-E251-4BA7-B6B4-FDC4E3F079AB}" destId="{0D6E570D-DEFE-45E5-891D-14CC2CFCAE43}" srcOrd="6" destOrd="0" parTransId="{F45E38DC-C8A0-46CE-962F-3F7009095935}" sibTransId="{3104F6D4-F7DA-4B04-A4BC-E8B8B4579EE7}"/>
    <dgm:cxn modelId="{38BC191E-CFF3-4C52-943D-515A50FFD478}" srcId="{6CAFD50F-A4BD-42A8-99C2-48FE56238E86}" destId="{0E5C54CB-1F96-4A98-8028-44F4DE9029AE}" srcOrd="4" destOrd="0" parTransId="{A41F3B41-185C-4CC0-BED2-D9E4D26F3E7F}" sibTransId="{F9CEBACE-FC2C-4DBC-9376-B039116311AA}"/>
    <dgm:cxn modelId="{CE3C8328-1506-4E51-A3FF-9C3B91952779}" srcId="{1DD26A9A-3023-45AE-BC9E-1DD74057FE88}" destId="{6CAFD50F-A4BD-42A8-99C2-48FE56238E86}" srcOrd="0" destOrd="0" parTransId="{8C12788F-1D5C-459D-9FE3-6A768A4117DD}" sibTransId="{EB09B143-9B47-413B-9EF6-8366FADE1398}"/>
    <dgm:cxn modelId="{D297D42A-F7ED-4E4F-B9A4-E46636B0D66C}" srcId="{6CAFD50F-A4BD-42A8-99C2-48FE56238E86}" destId="{49AF7752-2BA3-470A-BD92-331BE6B2399A}" srcOrd="0" destOrd="0" parTransId="{8885885E-43CA-4F44-98E2-BBBAD6636F0D}" sibTransId="{1520979D-B882-43B4-8874-F1BAADEBA79A}"/>
    <dgm:cxn modelId="{1D667F2B-3280-42B1-81A7-D3E235591A2A}" type="presOf" srcId="{686176CE-0A80-44EC-9922-DCDD9913D45C}" destId="{44E5F99C-DFBA-40DA-8368-DF51E3B1B1BC}" srcOrd="0" destOrd="4" presId="urn:microsoft.com/office/officeart/2005/8/layout/hList1"/>
    <dgm:cxn modelId="{4CF7C165-385B-4922-AE2B-7913D8DD44EA}" srcId="{D89C0367-E251-4BA7-B6B4-FDC4E3F079AB}" destId="{21FE9FDB-7735-48D5-A408-A23457C2A71C}" srcOrd="2" destOrd="0" parTransId="{88AAE248-9A3F-45E7-A514-77BAAF090E6B}" sibTransId="{8440C303-C851-4922-9621-C06CD86C9672}"/>
    <dgm:cxn modelId="{6880A46D-6938-4CF9-9527-9CA1D97B2543}" type="presOf" srcId="{21FE9FDB-7735-48D5-A408-A23457C2A71C}" destId="{44E5F99C-DFBA-40DA-8368-DF51E3B1B1BC}" srcOrd="0" destOrd="2" presId="urn:microsoft.com/office/officeart/2005/8/layout/hList1"/>
    <dgm:cxn modelId="{60C2EF52-9A58-4FEF-B53D-7B6D8D0BADF2}" srcId="{D89C0367-E251-4BA7-B6B4-FDC4E3F079AB}" destId="{DF79EB86-7F14-432F-9337-23ECEDC0961A}" srcOrd="3" destOrd="0" parTransId="{46A5FBD4-B693-49F4-94E0-32FFE05B72AE}" sibTransId="{FA37C07E-0BAD-4A51-8CC2-3C7057EA656C}"/>
    <dgm:cxn modelId="{AE15C057-C470-4899-A665-8BC411ED08E3}" srcId="{D89C0367-E251-4BA7-B6B4-FDC4E3F079AB}" destId="{B06703CB-E94B-4D8E-8BF5-FB24F0096234}" srcOrd="7" destOrd="0" parTransId="{7B658CE3-BA74-4ADA-B7DD-E611234FF7AE}" sibTransId="{84EF37BB-42DD-4DA9-B6CB-0BCB6A2E87B1}"/>
    <dgm:cxn modelId="{6ACE8C82-E439-422D-B737-F41DCF961EEE}" type="presOf" srcId="{DF79EB86-7F14-432F-9337-23ECEDC0961A}" destId="{44E5F99C-DFBA-40DA-8368-DF51E3B1B1BC}" srcOrd="0" destOrd="3" presId="urn:microsoft.com/office/officeart/2005/8/layout/hList1"/>
    <dgm:cxn modelId="{8C117E83-8511-42D5-9A18-989D4F12B869}" srcId="{6CAFD50F-A4BD-42A8-99C2-48FE56238E86}" destId="{1CAAF27D-4BE1-419C-905F-4A9D2C99832C}" srcOrd="2" destOrd="0" parTransId="{5148FBBC-9652-43E7-9BCF-3DEBF6E8CCCE}" sibTransId="{AB74F5D4-A3EB-4A45-8A86-5A5EAF45972C}"/>
    <dgm:cxn modelId="{AEEA0086-8245-4FC9-86D6-D83D09043C04}" srcId="{D89C0367-E251-4BA7-B6B4-FDC4E3F079AB}" destId="{574F15B1-B992-4476-9EF0-D68E47C21FA7}" srcOrd="0" destOrd="0" parTransId="{EF151D9D-AC3D-48ED-8EC4-AFDA751ADCB5}" sibTransId="{A769BB2C-5D3B-488F-8111-36600313C5C3}"/>
    <dgm:cxn modelId="{23A7F986-8AD6-45C8-B83B-810323439F70}" srcId="{D89C0367-E251-4BA7-B6B4-FDC4E3F079AB}" destId="{DEC22A65-0641-4F36-9E29-4B1F3338EA57}" srcOrd="5" destOrd="0" parTransId="{96A30C56-C1F7-40AD-AA1C-F0C57B23544E}" sibTransId="{4245A42F-A6EB-483D-93DA-C6EFE10BEF0C}"/>
    <dgm:cxn modelId="{F8903D8E-F771-4277-ACDE-625E642E9B3B}" type="presOf" srcId="{6CAFD50F-A4BD-42A8-99C2-48FE56238E86}" destId="{03A44318-214E-4839-B237-51F42FA58BAA}" srcOrd="0" destOrd="0" presId="urn:microsoft.com/office/officeart/2005/8/layout/hList1"/>
    <dgm:cxn modelId="{5CC56991-1FBF-4B7E-9152-67DDCF82BE31}" srcId="{1DD26A9A-3023-45AE-BC9E-1DD74057FE88}" destId="{D89C0367-E251-4BA7-B6B4-FDC4E3F079AB}" srcOrd="1" destOrd="0" parTransId="{59B484C3-FD83-4D4E-B064-334017200A5A}" sibTransId="{7D7945AC-7233-495A-8B4F-A8EAF6F81E67}"/>
    <dgm:cxn modelId="{ACFC73B8-BE41-4602-A0B8-823A93C086A9}" type="presOf" srcId="{49AF7752-2BA3-470A-BD92-331BE6B2399A}" destId="{E319419D-8327-43B1-9D89-90CB1FC3092B}" srcOrd="0" destOrd="0" presId="urn:microsoft.com/office/officeart/2005/8/layout/hList1"/>
    <dgm:cxn modelId="{A8A81DC2-1809-49ED-BCB7-109261141C9A}" type="presOf" srcId="{1CAAF27D-4BE1-419C-905F-4A9D2C99832C}" destId="{E319419D-8327-43B1-9D89-90CB1FC3092B}" srcOrd="0" destOrd="2" presId="urn:microsoft.com/office/officeart/2005/8/layout/hList1"/>
    <dgm:cxn modelId="{E9DA1CC6-247B-4B31-8135-58CDCEEF83EA}" srcId="{6CAFD50F-A4BD-42A8-99C2-48FE56238E86}" destId="{16C5EC41-9768-458E-8C05-AD39DCDCC61D}" srcOrd="1" destOrd="0" parTransId="{9BF51B14-EBF1-4A5A-B177-9B0B02302BE2}" sibTransId="{B5E3ECDF-FCD5-47C3-8EE7-B71C86A3924C}"/>
    <dgm:cxn modelId="{266362C9-68EC-4DA4-AA44-3EB1D568BE28}" type="presOf" srcId="{1DD26A9A-3023-45AE-BC9E-1DD74057FE88}" destId="{2159D43F-B3D7-4AD7-AE91-6172BA7DFA2A}" srcOrd="0" destOrd="0" presId="urn:microsoft.com/office/officeart/2005/8/layout/hList1"/>
    <dgm:cxn modelId="{293804CC-90AB-4797-AD86-13288334D6BA}" type="presOf" srcId="{16C5EC41-9768-458E-8C05-AD39DCDCC61D}" destId="{E319419D-8327-43B1-9D89-90CB1FC3092B}" srcOrd="0" destOrd="1" presId="urn:microsoft.com/office/officeart/2005/8/layout/hList1"/>
    <dgm:cxn modelId="{D116C2CD-C210-4F23-B130-116495735380}" type="presOf" srcId="{574F15B1-B992-4476-9EF0-D68E47C21FA7}" destId="{44E5F99C-DFBA-40DA-8368-DF51E3B1B1BC}" srcOrd="0" destOrd="0" presId="urn:microsoft.com/office/officeart/2005/8/layout/hList1"/>
    <dgm:cxn modelId="{ADE380D0-E5BE-445B-80A3-C58E75BD3073}" type="presOf" srcId="{D89C0367-E251-4BA7-B6B4-FDC4E3F079AB}" destId="{AC163BC8-C62F-4753-8B70-D568062D577E}" srcOrd="0" destOrd="0" presId="urn:microsoft.com/office/officeart/2005/8/layout/hList1"/>
    <dgm:cxn modelId="{586D16D1-3FFD-470D-9BCF-B4528AF20DDD}" srcId="{D89C0367-E251-4BA7-B6B4-FDC4E3F079AB}" destId="{957B9616-5C2E-443C-B7FE-8A8BC35FAE90}" srcOrd="1" destOrd="0" parTransId="{D9CE71F0-A4E0-4C0F-8425-135400BF215A}" sibTransId="{79BF0F7C-5956-491D-ABC4-FDF4CFBD6DDF}"/>
    <dgm:cxn modelId="{30A518F4-2756-4417-A771-65BEB262E179}" type="presOf" srcId="{957B9616-5C2E-443C-B7FE-8A8BC35FAE90}" destId="{44E5F99C-DFBA-40DA-8368-DF51E3B1B1BC}" srcOrd="0" destOrd="1" presId="urn:microsoft.com/office/officeart/2005/8/layout/hList1"/>
    <dgm:cxn modelId="{55A527FD-2767-4640-8486-68753856A7B0}" type="presOf" srcId="{DEC22A65-0641-4F36-9E29-4B1F3338EA57}" destId="{44E5F99C-DFBA-40DA-8368-DF51E3B1B1BC}" srcOrd="0" destOrd="5" presId="urn:microsoft.com/office/officeart/2005/8/layout/hList1"/>
    <dgm:cxn modelId="{312BAE51-0F43-4F59-8763-982DF5AA308E}" type="presParOf" srcId="{2159D43F-B3D7-4AD7-AE91-6172BA7DFA2A}" destId="{3453F93A-6866-4F02-A0F4-27B374F4B3FE}" srcOrd="0" destOrd="0" presId="urn:microsoft.com/office/officeart/2005/8/layout/hList1"/>
    <dgm:cxn modelId="{5C6B9EDB-0A3E-443D-B647-57CF195EBE3B}" type="presParOf" srcId="{3453F93A-6866-4F02-A0F4-27B374F4B3FE}" destId="{03A44318-214E-4839-B237-51F42FA58BAA}" srcOrd="0" destOrd="0" presId="urn:microsoft.com/office/officeart/2005/8/layout/hList1"/>
    <dgm:cxn modelId="{D0555130-DF76-49EE-98D7-5B40E96ECA06}" type="presParOf" srcId="{3453F93A-6866-4F02-A0F4-27B374F4B3FE}" destId="{E319419D-8327-43B1-9D89-90CB1FC3092B}" srcOrd="1" destOrd="0" presId="urn:microsoft.com/office/officeart/2005/8/layout/hList1"/>
    <dgm:cxn modelId="{2AC3B1C5-2DAD-43FD-9558-A3B718F31AFB}" type="presParOf" srcId="{2159D43F-B3D7-4AD7-AE91-6172BA7DFA2A}" destId="{ACD750D7-2ED3-4989-8CA9-0E8D2531066A}" srcOrd="1" destOrd="0" presId="urn:microsoft.com/office/officeart/2005/8/layout/hList1"/>
    <dgm:cxn modelId="{AE37F1BA-FE87-48DF-8782-58C32217368D}" type="presParOf" srcId="{2159D43F-B3D7-4AD7-AE91-6172BA7DFA2A}" destId="{B7966337-F4CA-45DA-9514-91FAB80E9ABE}" srcOrd="2" destOrd="0" presId="urn:microsoft.com/office/officeart/2005/8/layout/hList1"/>
    <dgm:cxn modelId="{145FEF6C-64E4-46A2-B2E0-082E58EC0D25}" type="presParOf" srcId="{B7966337-F4CA-45DA-9514-91FAB80E9ABE}" destId="{AC163BC8-C62F-4753-8B70-D568062D577E}" srcOrd="0" destOrd="0" presId="urn:microsoft.com/office/officeart/2005/8/layout/hList1"/>
    <dgm:cxn modelId="{26F6BE53-B4FE-41E4-BAD8-CC693BC66B0D}" type="presParOf" srcId="{B7966337-F4CA-45DA-9514-91FAB80E9ABE}" destId="{44E5F99C-DFBA-40DA-8368-DF51E3B1B1B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CB6A08-DC85-4462-9769-CB1725B01F80}">
      <dsp:nvSpPr>
        <dsp:cNvPr id="0" name=""/>
        <dsp:cNvSpPr/>
      </dsp:nvSpPr>
      <dsp:spPr>
        <a:xfrm>
          <a:off x="1398871" y="2388"/>
          <a:ext cx="2855717" cy="1713430"/>
        </a:xfrm>
        <a:prstGeom prst="rect">
          <a:avLst/>
        </a:prstGeom>
        <a:solidFill>
          <a:srgbClr val="5B9BD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Parent Responsibility</a:t>
          </a:r>
        </a:p>
      </dsp:txBody>
      <dsp:txXfrm>
        <a:off x="1398871" y="2388"/>
        <a:ext cx="2855717" cy="1713430"/>
      </dsp:txXfrm>
    </dsp:sp>
    <dsp:sp modelId="{D69529F2-48A5-4346-BD2E-B2CD9295A303}">
      <dsp:nvSpPr>
        <dsp:cNvPr id="0" name=""/>
        <dsp:cNvSpPr/>
      </dsp:nvSpPr>
      <dsp:spPr>
        <a:xfrm>
          <a:off x="4540160" y="2388"/>
          <a:ext cx="2855717" cy="1713430"/>
        </a:xfrm>
        <a:prstGeom prst="rect">
          <a:avLst/>
        </a:prstGeom>
        <a:solidFill>
          <a:srgbClr val="ED7D3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Principal/Supervisor Responsibility</a:t>
          </a:r>
        </a:p>
      </dsp:txBody>
      <dsp:txXfrm>
        <a:off x="4540160" y="2388"/>
        <a:ext cx="2855717" cy="1713430"/>
      </dsp:txXfrm>
    </dsp:sp>
    <dsp:sp modelId="{A66CBB66-7C4A-42D8-92F1-22E2EB99AA80}">
      <dsp:nvSpPr>
        <dsp:cNvPr id="0" name=""/>
        <dsp:cNvSpPr/>
      </dsp:nvSpPr>
      <dsp:spPr>
        <a:xfrm>
          <a:off x="1412036" y="2001390"/>
          <a:ext cx="2855717" cy="1713430"/>
        </a:xfrm>
        <a:prstGeom prst="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PCS COVID Team Responsibility</a:t>
          </a:r>
        </a:p>
      </dsp:txBody>
      <dsp:txXfrm>
        <a:off x="1412036" y="2001390"/>
        <a:ext cx="2855717" cy="1713430"/>
      </dsp:txXfrm>
    </dsp:sp>
    <dsp:sp modelId="{FB27C53F-1EE0-42F3-9302-D5C5F9356925}">
      <dsp:nvSpPr>
        <dsp:cNvPr id="0" name=""/>
        <dsp:cNvSpPr/>
      </dsp:nvSpPr>
      <dsp:spPr>
        <a:xfrm>
          <a:off x="4540160" y="2001390"/>
          <a:ext cx="2855717" cy="1713430"/>
        </a:xfrm>
        <a:prstGeom prst="rect">
          <a:avLst/>
        </a:prstGeom>
        <a:solidFill>
          <a:srgbClr val="70AD4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Plant Operations Responsibility</a:t>
          </a:r>
        </a:p>
      </dsp:txBody>
      <dsp:txXfrm>
        <a:off x="4540160" y="2001390"/>
        <a:ext cx="2855717" cy="1713430"/>
      </dsp:txXfrm>
    </dsp:sp>
    <dsp:sp modelId="{33089AD9-73EA-47E0-A600-C9D5401345B3}">
      <dsp:nvSpPr>
        <dsp:cNvPr id="0" name=""/>
        <dsp:cNvSpPr/>
      </dsp:nvSpPr>
      <dsp:spPr>
        <a:xfrm>
          <a:off x="1398871" y="4000392"/>
          <a:ext cx="2855717" cy="1713430"/>
        </a:xfrm>
        <a:prstGeom prst="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DOH-Pinellas</a:t>
          </a:r>
        </a:p>
        <a:p>
          <a:pPr marL="0" lvl="0" indent="0" algn="ctr" defTabSz="1111250">
            <a:lnSpc>
              <a:spcPct val="90000"/>
            </a:lnSpc>
            <a:spcBef>
              <a:spcPct val="0"/>
            </a:spcBef>
            <a:spcAft>
              <a:spcPct val="35000"/>
            </a:spcAft>
            <a:buNone/>
          </a:pPr>
          <a:r>
            <a:rPr lang="en-US" sz="2500" kern="1200"/>
            <a:t>Responsibility</a:t>
          </a:r>
        </a:p>
      </dsp:txBody>
      <dsp:txXfrm>
        <a:off x="1398871" y="4000392"/>
        <a:ext cx="2855717" cy="1713430"/>
      </dsp:txXfrm>
    </dsp:sp>
    <dsp:sp modelId="{3ACD8AC7-D236-492D-A1D9-55BB8B496F8A}">
      <dsp:nvSpPr>
        <dsp:cNvPr id="0" name=""/>
        <dsp:cNvSpPr/>
      </dsp:nvSpPr>
      <dsp:spPr>
        <a:xfrm>
          <a:off x="4540160" y="4000392"/>
          <a:ext cx="2855717" cy="1713430"/>
        </a:xfrm>
        <a:prstGeom prst="rect">
          <a:avLst/>
        </a:prstGeom>
        <a:solidFill>
          <a:schemeClr val="bg1">
            <a:lumMod val="65000"/>
          </a:schemeClr>
        </a:solidFill>
        <a:ln w="12700" cap="flat" cmpd="sng" algn="ctr">
          <a:solidFill>
            <a:schemeClr val="bg1">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Student Responsibility</a:t>
          </a:r>
        </a:p>
      </dsp:txBody>
      <dsp:txXfrm>
        <a:off x="4540160" y="4000392"/>
        <a:ext cx="2855717" cy="17134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DE53D5-636F-4C55-A0DD-A684638AEF32}">
      <dsp:nvSpPr>
        <dsp:cNvPr id="0" name=""/>
        <dsp:cNvSpPr/>
      </dsp:nvSpPr>
      <dsp:spPr>
        <a:xfrm>
          <a:off x="2599164" y="925702"/>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67755" y="968434"/>
        <a:ext cx="29883" cy="5976"/>
      </dsp:txXfrm>
    </dsp:sp>
    <dsp:sp modelId="{1E67C001-DFCF-4D90-A72E-4421661100F6}">
      <dsp:nvSpPr>
        <dsp:cNvPr id="0" name=""/>
        <dsp:cNvSpPr/>
      </dsp:nvSpPr>
      <dsp:spPr>
        <a:xfrm>
          <a:off x="2425" y="191860"/>
          <a:ext cx="2598539" cy="1559123"/>
        </a:xfrm>
        <a:prstGeom prst="rect">
          <a:avLst/>
        </a:prstGeom>
        <a:solidFill>
          <a:schemeClr val="accent5"/>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latin typeface="+mn-lt"/>
            </a:rPr>
            <a:t>Parent informs School Principal of positive case</a:t>
          </a:r>
        </a:p>
      </dsp:txBody>
      <dsp:txXfrm>
        <a:off x="2425" y="191860"/>
        <a:ext cx="2598539" cy="1559123"/>
      </dsp:txXfrm>
    </dsp:sp>
    <dsp:sp modelId="{1C4A7728-5C81-4740-97F5-9074D88CCB1A}">
      <dsp:nvSpPr>
        <dsp:cNvPr id="0" name=""/>
        <dsp:cNvSpPr/>
      </dsp:nvSpPr>
      <dsp:spPr>
        <a:xfrm>
          <a:off x="5795368" y="925702"/>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063958" y="968434"/>
        <a:ext cx="29883" cy="5976"/>
      </dsp:txXfrm>
    </dsp:sp>
    <dsp:sp modelId="{B3C00904-1CDB-4C97-B5E9-A399BCB73966}">
      <dsp:nvSpPr>
        <dsp:cNvPr id="0" name=""/>
        <dsp:cNvSpPr/>
      </dsp:nvSpPr>
      <dsp:spPr>
        <a:xfrm>
          <a:off x="3198628" y="191860"/>
          <a:ext cx="2598539" cy="1559123"/>
        </a:xfrm>
        <a:prstGeom prst="rect">
          <a:avLst/>
        </a:prstGeom>
        <a:solidFill>
          <a:schemeClr val="accent2"/>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latin typeface="+mn-lt"/>
            </a:rPr>
            <a:t>Principal reports case via COVID Dashboard</a:t>
          </a:r>
        </a:p>
      </dsp:txBody>
      <dsp:txXfrm>
        <a:off x="3198628" y="191860"/>
        <a:ext cx="2598539" cy="1559123"/>
      </dsp:txXfrm>
    </dsp:sp>
    <dsp:sp modelId="{E6DACF21-DA01-4A05-91B1-57C295A27BBC}">
      <dsp:nvSpPr>
        <dsp:cNvPr id="0" name=""/>
        <dsp:cNvSpPr/>
      </dsp:nvSpPr>
      <dsp:spPr>
        <a:xfrm>
          <a:off x="8991571" y="925702"/>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260161" y="968434"/>
        <a:ext cx="29883" cy="5976"/>
      </dsp:txXfrm>
    </dsp:sp>
    <dsp:sp modelId="{999ECCB1-92D0-4DB2-8B96-94EA1899D40C}">
      <dsp:nvSpPr>
        <dsp:cNvPr id="0" name=""/>
        <dsp:cNvSpPr/>
      </dsp:nvSpPr>
      <dsp:spPr>
        <a:xfrm>
          <a:off x="6394831" y="191860"/>
          <a:ext cx="2598539" cy="1559123"/>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76200">
          <a:solidFill>
            <a:schemeClr val="tx1"/>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latin typeface="+mn-lt"/>
            </a:rPr>
            <a:t>COVID Team contacts DOH to confirm positive result</a:t>
          </a:r>
        </a:p>
      </dsp:txBody>
      <dsp:txXfrm>
        <a:off x="6394831" y="191860"/>
        <a:ext cx="2598539" cy="1559123"/>
      </dsp:txXfrm>
    </dsp:sp>
    <dsp:sp modelId="{7122840E-D673-4328-8E66-4C984E86CEA4}">
      <dsp:nvSpPr>
        <dsp:cNvPr id="0" name=""/>
        <dsp:cNvSpPr/>
      </dsp:nvSpPr>
      <dsp:spPr>
        <a:xfrm>
          <a:off x="1301695" y="1749184"/>
          <a:ext cx="9588609" cy="567063"/>
        </a:xfrm>
        <a:custGeom>
          <a:avLst/>
          <a:gdLst/>
          <a:ahLst/>
          <a:cxnLst/>
          <a:rect l="0" t="0" r="0" b="0"/>
          <a:pathLst>
            <a:path>
              <a:moveTo>
                <a:pt x="9588609" y="0"/>
              </a:moveTo>
              <a:lnTo>
                <a:pt x="9588609" y="300631"/>
              </a:lnTo>
              <a:lnTo>
                <a:pt x="0" y="300631"/>
              </a:lnTo>
              <a:lnTo>
                <a:pt x="0" y="567063"/>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55819" y="2029727"/>
        <a:ext cx="480360" cy="5976"/>
      </dsp:txXfrm>
    </dsp:sp>
    <dsp:sp modelId="{58EF68E1-9201-48DA-93A7-176C8EA03508}">
      <dsp:nvSpPr>
        <dsp:cNvPr id="0" name=""/>
        <dsp:cNvSpPr/>
      </dsp:nvSpPr>
      <dsp:spPr>
        <a:xfrm>
          <a:off x="9591035" y="191860"/>
          <a:ext cx="2598539" cy="1559123"/>
        </a:xfrm>
        <a:prstGeom prst="rect">
          <a:avLst/>
        </a:prstGeom>
        <a:solidFill>
          <a:schemeClr val="accent4"/>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latin typeface="+mn-lt"/>
            </a:rPr>
            <a:t>COVID Team contacts Principal and parent for further information</a:t>
          </a:r>
        </a:p>
      </dsp:txBody>
      <dsp:txXfrm>
        <a:off x="9591035" y="191860"/>
        <a:ext cx="2598539" cy="1559123"/>
      </dsp:txXfrm>
    </dsp:sp>
    <dsp:sp modelId="{2078EB30-2C09-4C8B-99BB-0819E93B577A}">
      <dsp:nvSpPr>
        <dsp:cNvPr id="0" name=""/>
        <dsp:cNvSpPr/>
      </dsp:nvSpPr>
      <dsp:spPr>
        <a:xfrm>
          <a:off x="2599164" y="3082490"/>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67755" y="3125221"/>
        <a:ext cx="29883" cy="5976"/>
      </dsp:txXfrm>
    </dsp:sp>
    <dsp:sp modelId="{7ECEEA24-A79A-44C7-8D83-3F9AE162E74D}">
      <dsp:nvSpPr>
        <dsp:cNvPr id="0" name=""/>
        <dsp:cNvSpPr/>
      </dsp:nvSpPr>
      <dsp:spPr>
        <a:xfrm>
          <a:off x="2425" y="2348648"/>
          <a:ext cx="2598539" cy="1559123"/>
        </a:xfrm>
        <a:prstGeom prst="rect">
          <a:avLst/>
        </a:prstGeom>
        <a:solidFill>
          <a:schemeClr val="accent2"/>
        </a:solidFill>
        <a:ln w="76200">
          <a:solidFill>
            <a:schemeClr val="bg1">
              <a:lumMod val="50000"/>
            </a:schemeClr>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latin typeface="+mn-lt"/>
            </a:rPr>
            <a:t>Principal sends home siblings and other household contacts</a:t>
          </a:r>
        </a:p>
      </dsp:txBody>
      <dsp:txXfrm>
        <a:off x="2425" y="2348648"/>
        <a:ext cx="2598539" cy="1559123"/>
      </dsp:txXfrm>
    </dsp:sp>
    <dsp:sp modelId="{7BEA7070-F3F1-4E55-B75B-E51C08828036}">
      <dsp:nvSpPr>
        <dsp:cNvPr id="0" name=""/>
        <dsp:cNvSpPr/>
      </dsp:nvSpPr>
      <dsp:spPr>
        <a:xfrm>
          <a:off x="5795368" y="3082490"/>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063958" y="3125221"/>
        <a:ext cx="29883" cy="5976"/>
      </dsp:txXfrm>
    </dsp:sp>
    <dsp:sp modelId="{31A66DA4-53D3-4A38-B6D7-D65DBE305237}">
      <dsp:nvSpPr>
        <dsp:cNvPr id="0" name=""/>
        <dsp:cNvSpPr/>
      </dsp:nvSpPr>
      <dsp:spPr>
        <a:xfrm>
          <a:off x="3198628" y="2348648"/>
          <a:ext cx="2598539" cy="1559123"/>
        </a:xfrm>
        <a:prstGeom prst="rect">
          <a:avLst/>
        </a:prstGeom>
        <a:solidFill>
          <a:schemeClr val="tx1"/>
        </a:solidFill>
        <a:ln w="76200">
          <a:solidFill>
            <a:schemeClr val="tx1"/>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t>DOH performs contact tracing inside the  district and makes recommendations</a:t>
          </a:r>
          <a:endParaRPr lang="en-US" sz="1900" kern="1200">
            <a:latin typeface="+mn-lt"/>
          </a:endParaRPr>
        </a:p>
      </dsp:txBody>
      <dsp:txXfrm>
        <a:off x="3198628" y="2348648"/>
        <a:ext cx="2598539" cy="1559123"/>
      </dsp:txXfrm>
    </dsp:sp>
    <dsp:sp modelId="{7E08E737-2045-40D0-BCE3-6C676E882F17}">
      <dsp:nvSpPr>
        <dsp:cNvPr id="0" name=""/>
        <dsp:cNvSpPr/>
      </dsp:nvSpPr>
      <dsp:spPr>
        <a:xfrm>
          <a:off x="8991571" y="3082490"/>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260161" y="3125221"/>
        <a:ext cx="29883" cy="5976"/>
      </dsp:txXfrm>
    </dsp:sp>
    <dsp:sp modelId="{13960BF2-FBA5-4328-9901-035C182AA56A}">
      <dsp:nvSpPr>
        <dsp:cNvPr id="0" name=""/>
        <dsp:cNvSpPr/>
      </dsp:nvSpPr>
      <dsp:spPr>
        <a:xfrm>
          <a:off x="6394831" y="2348648"/>
          <a:ext cx="2598539" cy="1559123"/>
        </a:xfrm>
        <a:prstGeom prst="rect">
          <a:avLst/>
        </a:prstGeom>
        <a:solidFill>
          <a:schemeClr val="accent4"/>
        </a:solidFill>
        <a:ln w="76200">
          <a:solidFill>
            <a:schemeClr val="accent2"/>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latin typeface="+mn-lt"/>
            </a:rPr>
            <a:t>COVID Team provides DOH “confirmed case” letter for distribution</a:t>
          </a:r>
        </a:p>
      </dsp:txBody>
      <dsp:txXfrm>
        <a:off x="6394831" y="2348648"/>
        <a:ext cx="2598539" cy="1559123"/>
      </dsp:txXfrm>
    </dsp:sp>
    <dsp:sp modelId="{559FB246-59B1-4492-8D41-211173E20442}">
      <dsp:nvSpPr>
        <dsp:cNvPr id="0" name=""/>
        <dsp:cNvSpPr/>
      </dsp:nvSpPr>
      <dsp:spPr>
        <a:xfrm>
          <a:off x="1301695" y="3905971"/>
          <a:ext cx="9588609" cy="567063"/>
        </a:xfrm>
        <a:custGeom>
          <a:avLst/>
          <a:gdLst/>
          <a:ahLst/>
          <a:cxnLst/>
          <a:rect l="0" t="0" r="0" b="0"/>
          <a:pathLst>
            <a:path>
              <a:moveTo>
                <a:pt x="9588609" y="0"/>
              </a:moveTo>
              <a:lnTo>
                <a:pt x="9588609" y="300631"/>
              </a:lnTo>
              <a:lnTo>
                <a:pt x="0" y="300631"/>
              </a:lnTo>
              <a:lnTo>
                <a:pt x="0" y="567063"/>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55819" y="4186515"/>
        <a:ext cx="480360" cy="5976"/>
      </dsp:txXfrm>
    </dsp:sp>
    <dsp:sp modelId="{307840DF-891C-484B-8ECD-84BD314CE731}">
      <dsp:nvSpPr>
        <dsp:cNvPr id="0" name=""/>
        <dsp:cNvSpPr/>
      </dsp:nvSpPr>
      <dsp:spPr>
        <a:xfrm>
          <a:off x="9591035" y="2348648"/>
          <a:ext cx="2598539" cy="1559123"/>
        </a:xfrm>
        <a:prstGeom prst="rect">
          <a:avLst/>
        </a:prstGeom>
        <a:solidFill>
          <a:schemeClr val="tx1"/>
        </a:solidFill>
        <a:ln w="76200">
          <a:solidFill>
            <a:schemeClr val="bg1">
              <a:lumMod val="50000"/>
            </a:schemeClr>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latin typeface="+mn-lt"/>
            </a:rPr>
            <a:t>All affected classes must quarantine 14 days per DOH recommendations</a:t>
          </a:r>
        </a:p>
      </dsp:txBody>
      <dsp:txXfrm>
        <a:off x="9591035" y="2348648"/>
        <a:ext cx="2598539" cy="1559123"/>
      </dsp:txXfrm>
    </dsp:sp>
    <dsp:sp modelId="{6CAE64CD-FB02-4EC7-A568-B5F9F7358BAB}">
      <dsp:nvSpPr>
        <dsp:cNvPr id="0" name=""/>
        <dsp:cNvSpPr/>
      </dsp:nvSpPr>
      <dsp:spPr>
        <a:xfrm>
          <a:off x="2599164" y="5239277"/>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67755" y="5282009"/>
        <a:ext cx="29883" cy="5976"/>
      </dsp:txXfrm>
    </dsp:sp>
    <dsp:sp modelId="{96A4C139-EA17-48C2-AB40-8363FAC3B1FA}">
      <dsp:nvSpPr>
        <dsp:cNvPr id="0" name=""/>
        <dsp:cNvSpPr/>
      </dsp:nvSpPr>
      <dsp:spPr>
        <a:xfrm>
          <a:off x="2425" y="4505435"/>
          <a:ext cx="2598539" cy="1559123"/>
        </a:xfrm>
        <a:prstGeom prst="rect">
          <a:avLst/>
        </a:prstGeom>
        <a:solidFill>
          <a:schemeClr val="accent6"/>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dirty="0">
              <a:latin typeface="+mn-lt"/>
            </a:rPr>
            <a:t>Affected classroom(s) disinfected per protocol</a:t>
          </a:r>
        </a:p>
      </dsp:txBody>
      <dsp:txXfrm>
        <a:off x="2425" y="4505435"/>
        <a:ext cx="2598539" cy="1559123"/>
      </dsp:txXfrm>
    </dsp:sp>
    <dsp:sp modelId="{07766BFA-7580-42AD-B950-F84E8E64D91E}">
      <dsp:nvSpPr>
        <dsp:cNvPr id="0" name=""/>
        <dsp:cNvSpPr/>
      </dsp:nvSpPr>
      <dsp:spPr>
        <a:xfrm>
          <a:off x="5795368" y="5239277"/>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063958" y="5282009"/>
        <a:ext cx="29883" cy="5976"/>
      </dsp:txXfrm>
    </dsp:sp>
    <dsp:sp modelId="{43DF9A5F-9DD9-49CD-9A18-F2175F8B361D}">
      <dsp:nvSpPr>
        <dsp:cNvPr id="0" name=""/>
        <dsp:cNvSpPr/>
      </dsp:nvSpPr>
      <dsp:spPr>
        <a:xfrm>
          <a:off x="3198628" y="4505435"/>
          <a:ext cx="2598539" cy="1559123"/>
        </a:xfrm>
        <a:prstGeom prst="rect">
          <a:avLst/>
        </a:prstGeom>
        <a:solidFill>
          <a:schemeClr val="accent4"/>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t>COVID Team follows up with all identified close contacts within the classroom(s) </a:t>
          </a:r>
        </a:p>
      </dsp:txBody>
      <dsp:txXfrm>
        <a:off x="3198628" y="4505435"/>
        <a:ext cx="2598539" cy="1559123"/>
      </dsp:txXfrm>
    </dsp:sp>
    <dsp:sp modelId="{DC2A661C-E814-4086-8B5D-B6BFEE1F918D}">
      <dsp:nvSpPr>
        <dsp:cNvPr id="0" name=""/>
        <dsp:cNvSpPr/>
      </dsp:nvSpPr>
      <dsp:spPr>
        <a:xfrm>
          <a:off x="8991571" y="5239277"/>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260161" y="5282009"/>
        <a:ext cx="29883" cy="5976"/>
      </dsp:txXfrm>
    </dsp:sp>
    <dsp:sp modelId="{2D9125E2-65E9-4C55-A3BD-CB8E13FA87F8}">
      <dsp:nvSpPr>
        <dsp:cNvPr id="0" name=""/>
        <dsp:cNvSpPr/>
      </dsp:nvSpPr>
      <dsp:spPr>
        <a:xfrm>
          <a:off x="6394831" y="4505435"/>
          <a:ext cx="2598539" cy="1559123"/>
        </a:xfrm>
        <a:prstGeom prst="rect">
          <a:avLst/>
        </a:prstGeom>
        <a:solidFill>
          <a:schemeClr val="tx1"/>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latin typeface="+mn-lt"/>
            </a:rPr>
            <a:t>DOH performs contact tracing on all identified close contacts outside of the classroom(s)</a:t>
          </a:r>
        </a:p>
      </dsp:txBody>
      <dsp:txXfrm>
        <a:off x="6394831" y="4505435"/>
        <a:ext cx="2598539" cy="1559123"/>
      </dsp:txXfrm>
    </dsp:sp>
    <dsp:sp modelId="{D4BCCD35-3FD3-4A38-8396-975F3ED77889}">
      <dsp:nvSpPr>
        <dsp:cNvPr id="0" name=""/>
        <dsp:cNvSpPr/>
      </dsp:nvSpPr>
      <dsp:spPr>
        <a:xfrm>
          <a:off x="9591035" y="4505435"/>
          <a:ext cx="2598539" cy="1559123"/>
        </a:xfrm>
        <a:prstGeom prst="rect">
          <a:avLst/>
        </a:prstGeom>
        <a:solidFill>
          <a:schemeClr val="bg1">
            <a:lumMod val="65000"/>
          </a:schemeClr>
        </a:solidFill>
        <a:ln w="76200">
          <a:solidFill>
            <a:schemeClr val="tx1"/>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latin typeface="+mn-lt"/>
            </a:rPr>
            <a:t>Students may return to class when DOH criteria are met</a:t>
          </a:r>
        </a:p>
      </dsp:txBody>
      <dsp:txXfrm>
        <a:off x="9591035" y="4505435"/>
        <a:ext cx="2598539" cy="15591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DE53D5-636F-4C55-A0DD-A684638AEF32}">
      <dsp:nvSpPr>
        <dsp:cNvPr id="0" name=""/>
        <dsp:cNvSpPr/>
      </dsp:nvSpPr>
      <dsp:spPr>
        <a:xfrm>
          <a:off x="2599164" y="925702"/>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67755" y="968434"/>
        <a:ext cx="29883" cy="5976"/>
      </dsp:txXfrm>
    </dsp:sp>
    <dsp:sp modelId="{1E67C001-DFCF-4D90-A72E-4421661100F6}">
      <dsp:nvSpPr>
        <dsp:cNvPr id="0" name=""/>
        <dsp:cNvSpPr/>
      </dsp:nvSpPr>
      <dsp:spPr>
        <a:xfrm>
          <a:off x="2425" y="191861"/>
          <a:ext cx="2598538" cy="1559123"/>
        </a:xfrm>
        <a:prstGeom prst="rect">
          <a:avLst/>
        </a:prstGeom>
        <a:solidFill>
          <a:schemeClr val="tx1"/>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latin typeface="+mn-lt"/>
            </a:rPr>
            <a:t>DOH notifies PCS COVID Team of positive case</a:t>
          </a:r>
        </a:p>
      </dsp:txBody>
      <dsp:txXfrm>
        <a:off x="2425" y="191861"/>
        <a:ext cx="2598538" cy="1559123"/>
      </dsp:txXfrm>
    </dsp:sp>
    <dsp:sp modelId="{1C4A7728-5C81-4740-97F5-9074D88CCB1A}">
      <dsp:nvSpPr>
        <dsp:cNvPr id="0" name=""/>
        <dsp:cNvSpPr/>
      </dsp:nvSpPr>
      <dsp:spPr>
        <a:xfrm>
          <a:off x="5795367" y="925702"/>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063957" y="968434"/>
        <a:ext cx="29883" cy="5976"/>
      </dsp:txXfrm>
    </dsp:sp>
    <dsp:sp modelId="{B3C00904-1CDB-4C97-B5E9-A399BCB73966}">
      <dsp:nvSpPr>
        <dsp:cNvPr id="0" name=""/>
        <dsp:cNvSpPr/>
      </dsp:nvSpPr>
      <dsp:spPr>
        <a:xfrm>
          <a:off x="3198628" y="191861"/>
          <a:ext cx="2598538" cy="1559123"/>
        </a:xfrm>
        <a:prstGeom prst="rect">
          <a:avLst/>
        </a:prstGeom>
        <a:solidFill>
          <a:schemeClr val="accent4"/>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latin typeface="+mn-lt"/>
            </a:rPr>
            <a:t>COVID Team completes COVID Dashboard</a:t>
          </a:r>
        </a:p>
      </dsp:txBody>
      <dsp:txXfrm>
        <a:off x="3198628" y="191861"/>
        <a:ext cx="2598538" cy="1559123"/>
      </dsp:txXfrm>
    </dsp:sp>
    <dsp:sp modelId="{7122840E-D673-4328-8E66-4C984E86CEA4}">
      <dsp:nvSpPr>
        <dsp:cNvPr id="0" name=""/>
        <dsp:cNvSpPr/>
      </dsp:nvSpPr>
      <dsp:spPr>
        <a:xfrm>
          <a:off x="8991570" y="925702"/>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260160" y="968434"/>
        <a:ext cx="29883" cy="5976"/>
      </dsp:txXfrm>
    </dsp:sp>
    <dsp:sp modelId="{58EF68E1-9201-48DA-93A7-176C8EA03508}">
      <dsp:nvSpPr>
        <dsp:cNvPr id="0" name=""/>
        <dsp:cNvSpPr/>
      </dsp:nvSpPr>
      <dsp:spPr>
        <a:xfrm>
          <a:off x="6394831" y="191861"/>
          <a:ext cx="2598538" cy="1559123"/>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latin typeface="+mn-lt"/>
            </a:rPr>
            <a:t>COVID Team contacts Principal to notify and gather further information</a:t>
          </a:r>
        </a:p>
      </dsp:txBody>
      <dsp:txXfrm>
        <a:off x="6394831" y="191861"/>
        <a:ext cx="2598538" cy="1559123"/>
      </dsp:txXfrm>
    </dsp:sp>
    <dsp:sp modelId="{2078EB30-2C09-4C8B-99BB-0819E93B577A}">
      <dsp:nvSpPr>
        <dsp:cNvPr id="0" name=""/>
        <dsp:cNvSpPr/>
      </dsp:nvSpPr>
      <dsp:spPr>
        <a:xfrm>
          <a:off x="1301695" y="1749184"/>
          <a:ext cx="9588608" cy="567063"/>
        </a:xfrm>
        <a:custGeom>
          <a:avLst/>
          <a:gdLst/>
          <a:ahLst/>
          <a:cxnLst/>
          <a:rect l="0" t="0" r="0" b="0"/>
          <a:pathLst>
            <a:path>
              <a:moveTo>
                <a:pt x="9588608" y="0"/>
              </a:moveTo>
              <a:lnTo>
                <a:pt x="9588608" y="300631"/>
              </a:lnTo>
              <a:lnTo>
                <a:pt x="0" y="300631"/>
              </a:lnTo>
              <a:lnTo>
                <a:pt x="0" y="567063"/>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55819" y="2029728"/>
        <a:ext cx="480360" cy="5976"/>
      </dsp:txXfrm>
    </dsp:sp>
    <dsp:sp modelId="{7ECEEA24-A79A-44C7-8D83-3F9AE162E74D}">
      <dsp:nvSpPr>
        <dsp:cNvPr id="0" name=""/>
        <dsp:cNvSpPr/>
      </dsp:nvSpPr>
      <dsp:spPr>
        <a:xfrm>
          <a:off x="9591034" y="191861"/>
          <a:ext cx="2598538" cy="1559123"/>
        </a:xfrm>
        <a:prstGeom prst="rect">
          <a:avLst/>
        </a:prstGeom>
        <a:solidFill>
          <a:schemeClr val="accent2"/>
        </a:solidFill>
        <a:ln w="76200">
          <a:solidFill>
            <a:schemeClr val="bg1">
              <a:lumMod val="50000"/>
            </a:schemeClr>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latin typeface="+mn-lt"/>
            </a:rPr>
            <a:t>Principal sends home siblings and other household contacts</a:t>
          </a:r>
        </a:p>
      </dsp:txBody>
      <dsp:txXfrm>
        <a:off x="9591034" y="191861"/>
        <a:ext cx="2598538" cy="1559123"/>
      </dsp:txXfrm>
    </dsp:sp>
    <dsp:sp modelId="{DE6183D6-1B23-49C0-B72E-F8D464140658}">
      <dsp:nvSpPr>
        <dsp:cNvPr id="0" name=""/>
        <dsp:cNvSpPr/>
      </dsp:nvSpPr>
      <dsp:spPr>
        <a:xfrm>
          <a:off x="2599164" y="3082490"/>
          <a:ext cx="567063" cy="91440"/>
        </a:xfrm>
        <a:custGeom>
          <a:avLst/>
          <a:gdLst/>
          <a:ahLst/>
          <a:cxnLst/>
          <a:rect l="0" t="0" r="0" b="0"/>
          <a:pathLst>
            <a:path>
              <a:moveTo>
                <a:pt x="0" y="45720"/>
              </a:moveTo>
              <a:lnTo>
                <a:pt x="567063" y="45720"/>
              </a:lnTo>
            </a:path>
          </a:pathLst>
        </a:custGeom>
        <a:noFill/>
        <a:ln w="6350" cap="flat" cmpd="sng" algn="ctr">
          <a:solidFill>
            <a:schemeClr val="accent6">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67755" y="3125221"/>
        <a:ext cx="29883" cy="5976"/>
      </dsp:txXfrm>
    </dsp:sp>
    <dsp:sp modelId="{77A7A6CC-FD50-4179-B48E-C645208D5342}">
      <dsp:nvSpPr>
        <dsp:cNvPr id="0" name=""/>
        <dsp:cNvSpPr/>
      </dsp:nvSpPr>
      <dsp:spPr>
        <a:xfrm>
          <a:off x="2425" y="2348648"/>
          <a:ext cx="2598538" cy="1559123"/>
        </a:xfrm>
        <a:prstGeom prst="rect">
          <a:avLst/>
        </a:prstGeom>
        <a:solidFill>
          <a:schemeClr val="tx1"/>
        </a:solidFill>
        <a:ln w="76200">
          <a:solidFill>
            <a:schemeClr val="tx1"/>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t>DOH performs contact tracing inside the  district and makes recommendations</a:t>
          </a:r>
          <a:endParaRPr lang="en-US" sz="1900" kern="1200">
            <a:latin typeface="+mn-lt"/>
          </a:endParaRPr>
        </a:p>
      </dsp:txBody>
      <dsp:txXfrm>
        <a:off x="2425" y="2348648"/>
        <a:ext cx="2598538" cy="1559123"/>
      </dsp:txXfrm>
    </dsp:sp>
    <dsp:sp modelId="{7E08E737-2045-40D0-BCE3-6C676E882F17}">
      <dsp:nvSpPr>
        <dsp:cNvPr id="0" name=""/>
        <dsp:cNvSpPr/>
      </dsp:nvSpPr>
      <dsp:spPr>
        <a:xfrm>
          <a:off x="5795367" y="3082490"/>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063957" y="3125221"/>
        <a:ext cx="29883" cy="5976"/>
      </dsp:txXfrm>
    </dsp:sp>
    <dsp:sp modelId="{13960BF2-FBA5-4328-9901-035C182AA56A}">
      <dsp:nvSpPr>
        <dsp:cNvPr id="0" name=""/>
        <dsp:cNvSpPr/>
      </dsp:nvSpPr>
      <dsp:spPr>
        <a:xfrm>
          <a:off x="3198628" y="2348648"/>
          <a:ext cx="2598538" cy="1559123"/>
        </a:xfrm>
        <a:prstGeom prst="rect">
          <a:avLst/>
        </a:prstGeom>
        <a:solidFill>
          <a:schemeClr val="accent4"/>
        </a:solidFill>
        <a:ln w="76200">
          <a:solidFill>
            <a:schemeClr val="accent2"/>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latin typeface="+mn-lt"/>
            </a:rPr>
            <a:t>COVID Team provides DOH “confirmed case” letter for distribution</a:t>
          </a:r>
        </a:p>
      </dsp:txBody>
      <dsp:txXfrm>
        <a:off x="3198628" y="2348648"/>
        <a:ext cx="2598538" cy="1559123"/>
      </dsp:txXfrm>
    </dsp:sp>
    <dsp:sp modelId="{559FB246-59B1-4492-8D41-211173E20442}">
      <dsp:nvSpPr>
        <dsp:cNvPr id="0" name=""/>
        <dsp:cNvSpPr/>
      </dsp:nvSpPr>
      <dsp:spPr>
        <a:xfrm>
          <a:off x="8991570" y="3082490"/>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260160" y="3125221"/>
        <a:ext cx="29883" cy="5976"/>
      </dsp:txXfrm>
    </dsp:sp>
    <dsp:sp modelId="{307840DF-891C-484B-8ECD-84BD314CE731}">
      <dsp:nvSpPr>
        <dsp:cNvPr id="0" name=""/>
        <dsp:cNvSpPr/>
      </dsp:nvSpPr>
      <dsp:spPr>
        <a:xfrm>
          <a:off x="6394831" y="2348648"/>
          <a:ext cx="2598538" cy="1559123"/>
        </a:xfrm>
        <a:prstGeom prst="rect">
          <a:avLst/>
        </a:prstGeom>
        <a:solidFill>
          <a:schemeClr val="tx1"/>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latin typeface="+mn-lt"/>
            </a:rPr>
            <a:t>All affected classes must quarantine 14 days per DOH recommendations</a:t>
          </a:r>
        </a:p>
      </dsp:txBody>
      <dsp:txXfrm>
        <a:off x="6394831" y="2348648"/>
        <a:ext cx="2598538" cy="1559123"/>
      </dsp:txXfrm>
    </dsp:sp>
    <dsp:sp modelId="{6CAE64CD-FB02-4EC7-A568-B5F9F7358BAB}">
      <dsp:nvSpPr>
        <dsp:cNvPr id="0" name=""/>
        <dsp:cNvSpPr/>
      </dsp:nvSpPr>
      <dsp:spPr>
        <a:xfrm>
          <a:off x="1301695" y="3905971"/>
          <a:ext cx="9588608" cy="567063"/>
        </a:xfrm>
        <a:custGeom>
          <a:avLst/>
          <a:gdLst/>
          <a:ahLst/>
          <a:cxnLst/>
          <a:rect l="0" t="0" r="0" b="0"/>
          <a:pathLst>
            <a:path>
              <a:moveTo>
                <a:pt x="9588608" y="0"/>
              </a:moveTo>
              <a:lnTo>
                <a:pt x="9588608" y="300631"/>
              </a:lnTo>
              <a:lnTo>
                <a:pt x="0" y="300631"/>
              </a:lnTo>
              <a:lnTo>
                <a:pt x="0" y="567063"/>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55819" y="4186515"/>
        <a:ext cx="480360" cy="5976"/>
      </dsp:txXfrm>
    </dsp:sp>
    <dsp:sp modelId="{96A4C139-EA17-48C2-AB40-8363FAC3B1FA}">
      <dsp:nvSpPr>
        <dsp:cNvPr id="0" name=""/>
        <dsp:cNvSpPr/>
      </dsp:nvSpPr>
      <dsp:spPr>
        <a:xfrm>
          <a:off x="9591034" y="2348648"/>
          <a:ext cx="2598538" cy="1559123"/>
        </a:xfrm>
        <a:prstGeom prst="rect">
          <a:avLst/>
        </a:prstGeom>
        <a:solidFill>
          <a:schemeClr val="accent6"/>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dirty="0">
              <a:latin typeface="+mn-lt"/>
            </a:rPr>
            <a:t>Affected classroom(s) disinfected per protocol</a:t>
          </a:r>
        </a:p>
      </dsp:txBody>
      <dsp:txXfrm>
        <a:off x="9591034" y="2348648"/>
        <a:ext cx="2598538" cy="1559123"/>
      </dsp:txXfrm>
    </dsp:sp>
    <dsp:sp modelId="{1A79B548-60B6-4F57-B084-2A9E1FA9B6EC}">
      <dsp:nvSpPr>
        <dsp:cNvPr id="0" name=""/>
        <dsp:cNvSpPr/>
      </dsp:nvSpPr>
      <dsp:spPr>
        <a:xfrm>
          <a:off x="2599164" y="5239277"/>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67755" y="5282008"/>
        <a:ext cx="29883" cy="5976"/>
      </dsp:txXfrm>
    </dsp:sp>
    <dsp:sp modelId="{E4A161E3-F579-4604-81C3-53686BADB0F6}">
      <dsp:nvSpPr>
        <dsp:cNvPr id="0" name=""/>
        <dsp:cNvSpPr/>
      </dsp:nvSpPr>
      <dsp:spPr>
        <a:xfrm>
          <a:off x="2425" y="4505435"/>
          <a:ext cx="2598538" cy="1559123"/>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t>COVID Team follows up with all identified close contacts within the classroom(s) </a:t>
          </a:r>
        </a:p>
      </dsp:txBody>
      <dsp:txXfrm>
        <a:off x="2425" y="4505435"/>
        <a:ext cx="2598538" cy="1559123"/>
      </dsp:txXfrm>
    </dsp:sp>
    <dsp:sp modelId="{4385071A-143E-4954-B7DA-DCEA64AFBEE3}">
      <dsp:nvSpPr>
        <dsp:cNvPr id="0" name=""/>
        <dsp:cNvSpPr/>
      </dsp:nvSpPr>
      <dsp:spPr>
        <a:xfrm>
          <a:off x="5795367" y="5239277"/>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063957" y="5282008"/>
        <a:ext cx="29883" cy="5976"/>
      </dsp:txXfrm>
    </dsp:sp>
    <dsp:sp modelId="{818B7E51-D836-4748-BFD4-59B07D4AA4A3}">
      <dsp:nvSpPr>
        <dsp:cNvPr id="0" name=""/>
        <dsp:cNvSpPr/>
      </dsp:nvSpPr>
      <dsp:spPr>
        <a:xfrm>
          <a:off x="3198628" y="4505435"/>
          <a:ext cx="2598538" cy="1559123"/>
        </a:xfrm>
        <a:prstGeom prst="rect">
          <a:avLst/>
        </a:prstGeom>
        <a:solidFill>
          <a:schemeClr val="tx1"/>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latin typeface="+mn-lt"/>
            </a:rPr>
            <a:t>DOH performs contact tracing on all identified close contacts outside of the classroom(s)</a:t>
          </a:r>
        </a:p>
      </dsp:txBody>
      <dsp:txXfrm>
        <a:off x="3198628" y="4505435"/>
        <a:ext cx="2598538" cy="1559123"/>
      </dsp:txXfrm>
    </dsp:sp>
    <dsp:sp modelId="{D4BCCD35-3FD3-4A38-8396-975F3ED77889}">
      <dsp:nvSpPr>
        <dsp:cNvPr id="0" name=""/>
        <dsp:cNvSpPr/>
      </dsp:nvSpPr>
      <dsp:spPr>
        <a:xfrm>
          <a:off x="6394831" y="4505435"/>
          <a:ext cx="2598538" cy="1559123"/>
        </a:xfrm>
        <a:prstGeom prst="rect">
          <a:avLst/>
        </a:prstGeom>
        <a:solidFill>
          <a:schemeClr val="bg1">
            <a:lumMod val="65000"/>
          </a:schemeClr>
        </a:solidFill>
        <a:ln w="76200">
          <a:solidFill>
            <a:schemeClr val="tx1"/>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latin typeface="+mn-lt"/>
            </a:rPr>
            <a:t>Students may return to class when DOH criteria are met</a:t>
          </a:r>
        </a:p>
      </dsp:txBody>
      <dsp:txXfrm>
        <a:off x="6394831" y="4505435"/>
        <a:ext cx="2598538" cy="155912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A44318-214E-4839-B237-51F42FA58BAA}">
      <dsp:nvSpPr>
        <dsp:cNvPr id="0" name=""/>
        <dsp:cNvSpPr/>
      </dsp:nvSpPr>
      <dsp:spPr>
        <a:xfrm>
          <a:off x="59" y="39659"/>
          <a:ext cx="5697140" cy="2216615"/>
        </a:xfrm>
        <a:prstGeom prst="rect">
          <a:avLst/>
        </a:prstGeom>
        <a:solidFill>
          <a:srgbClr val="002060"/>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2928" tIns="178816" rIns="312928" bIns="178816" numCol="1" spcCol="1270" anchor="ctr" anchorCtr="0">
          <a:noAutofit/>
        </a:bodyPr>
        <a:lstStyle/>
        <a:p>
          <a:pPr marL="0" lvl="0" indent="0" algn="ctr" defTabSz="1955800">
            <a:lnSpc>
              <a:spcPct val="90000"/>
            </a:lnSpc>
            <a:spcBef>
              <a:spcPct val="0"/>
            </a:spcBef>
            <a:spcAft>
              <a:spcPct val="35000"/>
            </a:spcAft>
            <a:buNone/>
          </a:pPr>
          <a:r>
            <a:rPr lang="en-US" sz="4400" kern="1200">
              <a:latin typeface="Calibri"/>
              <a:cs typeface="Calibri"/>
            </a:rPr>
            <a:t>Return Home for any ONE of the following:</a:t>
          </a:r>
          <a:endParaRPr lang="en-US" sz="4400" b="0" i="0" u="none" strike="noStrike" kern="1200" cap="none" baseline="0" noProof="0">
            <a:solidFill>
              <a:srgbClr val="010000"/>
            </a:solidFill>
            <a:latin typeface="Calibri"/>
            <a:cs typeface="Calibri"/>
          </a:endParaRPr>
        </a:p>
      </dsp:txBody>
      <dsp:txXfrm>
        <a:off x="59" y="39659"/>
        <a:ext cx="5697140" cy="2216615"/>
      </dsp:txXfrm>
    </dsp:sp>
    <dsp:sp modelId="{E319419D-8327-43B1-9D89-90CB1FC3092B}">
      <dsp:nvSpPr>
        <dsp:cNvPr id="0" name=""/>
        <dsp:cNvSpPr/>
      </dsp:nvSpPr>
      <dsp:spPr>
        <a:xfrm>
          <a:off x="59" y="2164399"/>
          <a:ext cx="5697140" cy="3654699"/>
        </a:xfrm>
        <a:prstGeom prst="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buChar char="•"/>
          </a:pPr>
          <a:r>
            <a:rPr lang="en-US" sz="2400" kern="1200">
              <a:latin typeface="Calibri"/>
              <a:cs typeface="Calibri"/>
            </a:rPr>
            <a:t>Fever ≥100.4</a:t>
          </a:r>
          <a:r>
            <a:rPr lang="en-US" sz="2400" kern="1200">
              <a:latin typeface="Calibri"/>
              <a:cs typeface="Times New Roman"/>
            </a:rPr>
            <a:t>°F via no-contact thermometer</a:t>
          </a:r>
        </a:p>
        <a:p>
          <a:pPr marL="228600" lvl="1" indent="-228600" algn="l" defTabSz="1066800">
            <a:lnSpc>
              <a:spcPct val="90000"/>
            </a:lnSpc>
            <a:spcBef>
              <a:spcPct val="0"/>
            </a:spcBef>
            <a:spcAft>
              <a:spcPct val="15000"/>
            </a:spcAft>
            <a:buChar char="•"/>
          </a:pPr>
          <a:r>
            <a:rPr lang="en-US" sz="2400" kern="1200">
              <a:latin typeface="Calibri"/>
              <a:cs typeface="Calibri"/>
            </a:rPr>
            <a:t>Cough (new or worsening)</a:t>
          </a:r>
        </a:p>
        <a:p>
          <a:pPr marL="228600" lvl="1" indent="-228600" algn="l" defTabSz="1066800">
            <a:lnSpc>
              <a:spcPct val="90000"/>
            </a:lnSpc>
            <a:spcBef>
              <a:spcPct val="0"/>
            </a:spcBef>
            <a:spcAft>
              <a:spcPct val="15000"/>
            </a:spcAft>
            <a:buChar char="•"/>
          </a:pPr>
          <a:r>
            <a:rPr lang="en-US" sz="2400" kern="1200">
              <a:latin typeface="Calibri"/>
              <a:cs typeface="Calibri"/>
            </a:rPr>
            <a:t>Shortness of breath or difficulty breathing</a:t>
          </a:r>
        </a:p>
        <a:p>
          <a:pPr marL="228600" lvl="1" indent="-228600" algn="l" defTabSz="1066800">
            <a:lnSpc>
              <a:spcPct val="90000"/>
            </a:lnSpc>
            <a:spcBef>
              <a:spcPct val="0"/>
            </a:spcBef>
            <a:spcAft>
              <a:spcPct val="15000"/>
            </a:spcAft>
            <a:buChar char="•"/>
          </a:pPr>
          <a:r>
            <a:rPr lang="en-US" sz="2400" kern="1200">
              <a:latin typeface="Calibri"/>
              <a:cs typeface="Calibri"/>
            </a:rPr>
            <a:t>Vomiting or diarrhea (one episode)</a:t>
          </a:r>
        </a:p>
        <a:p>
          <a:pPr marL="228600" lvl="1" indent="-228600" algn="l" defTabSz="1066800">
            <a:lnSpc>
              <a:spcPct val="90000"/>
            </a:lnSpc>
            <a:spcBef>
              <a:spcPct val="0"/>
            </a:spcBef>
            <a:spcAft>
              <a:spcPct val="15000"/>
            </a:spcAft>
            <a:buChar char="•"/>
          </a:pPr>
          <a:r>
            <a:rPr lang="en-US" sz="2400" kern="1200">
              <a:latin typeface="Calibri"/>
              <a:cs typeface="Calibri"/>
            </a:rPr>
            <a:t>Unidentified rash</a:t>
          </a:r>
        </a:p>
      </dsp:txBody>
      <dsp:txXfrm>
        <a:off x="59" y="2164399"/>
        <a:ext cx="5697140" cy="3654699"/>
      </dsp:txXfrm>
    </dsp:sp>
    <dsp:sp modelId="{AC163BC8-C62F-4753-8B70-D568062D577E}">
      <dsp:nvSpPr>
        <dsp:cNvPr id="0" name=""/>
        <dsp:cNvSpPr/>
      </dsp:nvSpPr>
      <dsp:spPr>
        <a:xfrm>
          <a:off x="6494799" y="57630"/>
          <a:ext cx="5697140" cy="2216615"/>
        </a:xfrm>
        <a:prstGeom prst="rect">
          <a:avLst/>
        </a:prstGeom>
        <a:solidFill>
          <a:srgbClr val="002060"/>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2928" tIns="178816" rIns="312928" bIns="178816" numCol="1" spcCol="1270" anchor="ctr" anchorCtr="0">
          <a:noAutofit/>
        </a:bodyPr>
        <a:lstStyle/>
        <a:p>
          <a:pPr marL="0" lvl="0" indent="0" algn="ctr" defTabSz="1955800">
            <a:lnSpc>
              <a:spcPct val="90000"/>
            </a:lnSpc>
            <a:spcBef>
              <a:spcPct val="0"/>
            </a:spcBef>
            <a:spcAft>
              <a:spcPct val="35000"/>
            </a:spcAft>
            <a:buNone/>
          </a:pPr>
          <a:r>
            <a:rPr lang="en-US" sz="4400" kern="1200">
              <a:latin typeface="Calibri"/>
              <a:cs typeface="Calibri"/>
            </a:rPr>
            <a:t>Return Home for any TWO or MORE of the following:</a:t>
          </a:r>
        </a:p>
      </dsp:txBody>
      <dsp:txXfrm>
        <a:off x="6494799" y="57630"/>
        <a:ext cx="5697140" cy="2216615"/>
      </dsp:txXfrm>
    </dsp:sp>
    <dsp:sp modelId="{44E5F99C-DFBA-40DA-8368-DF51E3B1B1BC}">
      <dsp:nvSpPr>
        <dsp:cNvPr id="0" name=""/>
        <dsp:cNvSpPr/>
      </dsp:nvSpPr>
      <dsp:spPr>
        <a:xfrm>
          <a:off x="6494799" y="2218311"/>
          <a:ext cx="5697140" cy="3582816"/>
        </a:xfrm>
        <a:prstGeom prst="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a:latin typeface="Calibri"/>
              <a:cs typeface="Calibri"/>
            </a:rPr>
            <a:t>Chills</a:t>
          </a:r>
        </a:p>
        <a:p>
          <a:pPr marL="228600" lvl="1" indent="-228600" algn="l" defTabSz="1066800">
            <a:lnSpc>
              <a:spcPct val="90000"/>
            </a:lnSpc>
            <a:spcBef>
              <a:spcPct val="0"/>
            </a:spcBef>
            <a:spcAft>
              <a:spcPct val="15000"/>
            </a:spcAft>
            <a:buChar char="•"/>
          </a:pPr>
          <a:r>
            <a:rPr lang="en-US" sz="2400" kern="1200">
              <a:latin typeface="Calibri"/>
              <a:cs typeface="Calibri"/>
            </a:rPr>
            <a:t>Fatigue</a:t>
          </a:r>
        </a:p>
        <a:p>
          <a:pPr marL="228600" lvl="1" indent="-228600" algn="l" defTabSz="1066800">
            <a:lnSpc>
              <a:spcPct val="90000"/>
            </a:lnSpc>
            <a:spcBef>
              <a:spcPct val="0"/>
            </a:spcBef>
            <a:spcAft>
              <a:spcPct val="15000"/>
            </a:spcAft>
            <a:buChar char="•"/>
          </a:pPr>
          <a:r>
            <a:rPr lang="en-US" sz="2400" kern="1200">
              <a:latin typeface="Calibri"/>
              <a:cs typeface="Calibri"/>
            </a:rPr>
            <a:t>Muscle/body aches</a:t>
          </a:r>
        </a:p>
        <a:p>
          <a:pPr marL="228600" lvl="1" indent="-228600" algn="l" defTabSz="1066800">
            <a:lnSpc>
              <a:spcPct val="90000"/>
            </a:lnSpc>
            <a:spcBef>
              <a:spcPct val="0"/>
            </a:spcBef>
            <a:spcAft>
              <a:spcPct val="15000"/>
            </a:spcAft>
            <a:buChar char="•"/>
          </a:pPr>
          <a:r>
            <a:rPr lang="en-US" sz="2400" kern="1200">
              <a:latin typeface="Calibri"/>
              <a:cs typeface="Calibri"/>
            </a:rPr>
            <a:t>Headache</a:t>
          </a:r>
        </a:p>
        <a:p>
          <a:pPr marL="228600" lvl="1" indent="-228600" algn="l" defTabSz="1066800">
            <a:lnSpc>
              <a:spcPct val="90000"/>
            </a:lnSpc>
            <a:spcBef>
              <a:spcPct val="0"/>
            </a:spcBef>
            <a:spcAft>
              <a:spcPct val="15000"/>
            </a:spcAft>
            <a:buChar char="•"/>
          </a:pPr>
          <a:r>
            <a:rPr lang="en-US" sz="2400" kern="1200">
              <a:latin typeface="Calibri"/>
              <a:cs typeface="Calibri"/>
            </a:rPr>
            <a:t>New decrease in taste or smell</a:t>
          </a:r>
        </a:p>
        <a:p>
          <a:pPr marL="228600" lvl="1" indent="-228600" algn="l" defTabSz="1066800">
            <a:lnSpc>
              <a:spcPct val="90000"/>
            </a:lnSpc>
            <a:spcBef>
              <a:spcPct val="0"/>
            </a:spcBef>
            <a:spcAft>
              <a:spcPct val="15000"/>
            </a:spcAft>
            <a:buChar char="•"/>
          </a:pPr>
          <a:r>
            <a:rPr lang="en-US" sz="2400" kern="1200">
              <a:latin typeface="Calibri"/>
              <a:cs typeface="Calibri"/>
            </a:rPr>
            <a:t>Sore throat</a:t>
          </a:r>
        </a:p>
        <a:p>
          <a:pPr marL="228600" lvl="1" indent="-228600" algn="l" defTabSz="1066800">
            <a:lnSpc>
              <a:spcPct val="90000"/>
            </a:lnSpc>
            <a:spcBef>
              <a:spcPct val="0"/>
            </a:spcBef>
            <a:spcAft>
              <a:spcPct val="15000"/>
            </a:spcAft>
            <a:buChar char="•"/>
          </a:pPr>
          <a:r>
            <a:rPr lang="en-US" sz="2400" kern="1200">
              <a:latin typeface="Calibri"/>
              <a:cs typeface="Calibri"/>
            </a:rPr>
            <a:t>New congestion or runny nose</a:t>
          </a:r>
        </a:p>
        <a:p>
          <a:pPr marL="228600" lvl="1" indent="-228600" algn="l" defTabSz="1066800">
            <a:lnSpc>
              <a:spcPct val="90000"/>
            </a:lnSpc>
            <a:spcBef>
              <a:spcPct val="0"/>
            </a:spcBef>
            <a:spcAft>
              <a:spcPct val="15000"/>
            </a:spcAft>
            <a:buChar char="•"/>
          </a:pPr>
          <a:r>
            <a:rPr lang="en-US" sz="2400" kern="1200">
              <a:latin typeface="Calibri"/>
              <a:cs typeface="Calibri"/>
            </a:rPr>
            <a:t>Nausea</a:t>
          </a:r>
        </a:p>
      </dsp:txBody>
      <dsp:txXfrm>
        <a:off x="6494799" y="2218311"/>
        <a:ext cx="5697140" cy="358281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C236F39-9B21-481A-B6FE-F0C7C64BBBCB}" type="datetimeFigureOut">
              <a:rPr lang="en-US" smtClean="0"/>
              <a:t>8/13/2020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795CA1C-0B4B-4CA5-AE4B-534850B42B8C}" type="slidenum">
              <a:rPr lang="en-US" smtClean="0"/>
              <a:t>‹#›</a:t>
            </a:fld>
            <a:endParaRPr lang="en-US"/>
          </a:p>
        </p:txBody>
      </p:sp>
    </p:spTree>
    <p:extLst>
      <p:ext uri="{BB962C8B-B14F-4D97-AF65-F5344CB8AC3E}">
        <p14:creationId xmlns:p14="http://schemas.microsoft.com/office/powerpoint/2010/main" val="3973477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7568B7-4A5B-4D05-B521-932E1B16C92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65870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0C963-6134-48CF-A7DB-214F883FF28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4B22BDE-2951-4965-BF39-7C4AFFA9C8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9E87C9A-7B20-4748-923F-842C3574948D}"/>
              </a:ext>
            </a:extLst>
          </p:cNvPr>
          <p:cNvSpPr>
            <a:spLocks noGrp="1"/>
          </p:cNvSpPr>
          <p:nvPr>
            <p:ph type="dt" sz="half" idx="10"/>
          </p:nvPr>
        </p:nvSpPr>
        <p:spPr/>
        <p:txBody>
          <a:bodyPr/>
          <a:lstStyle/>
          <a:p>
            <a:fld id="{AA159D2C-B17F-439E-953B-DE1AB065F57B}" type="datetimeFigureOut">
              <a:rPr lang="en-US" smtClean="0"/>
              <a:t>8/13/2020</a:t>
            </a:fld>
            <a:endParaRPr lang="en-US"/>
          </a:p>
        </p:txBody>
      </p:sp>
      <p:sp>
        <p:nvSpPr>
          <p:cNvPr id="5" name="Footer Placeholder 4">
            <a:extLst>
              <a:ext uri="{FF2B5EF4-FFF2-40B4-BE49-F238E27FC236}">
                <a16:creationId xmlns:a16="http://schemas.microsoft.com/office/drawing/2014/main" id="{5F692B7A-C104-4AB1-8E06-23F7F305C1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FDF1CC-D631-4B06-897C-2B5438A94CE4}"/>
              </a:ext>
            </a:extLst>
          </p:cNvPr>
          <p:cNvSpPr>
            <a:spLocks noGrp="1"/>
          </p:cNvSpPr>
          <p:nvPr>
            <p:ph type="sldNum" sz="quarter" idx="12"/>
          </p:nvPr>
        </p:nvSpPr>
        <p:spPr/>
        <p:txBody>
          <a:bodyPr/>
          <a:lstStyle/>
          <a:p>
            <a:fld id="{9BA99482-9F20-4683-8665-DB2C2EA908A0}" type="slidenum">
              <a:rPr lang="en-US" smtClean="0"/>
              <a:t>‹#›</a:t>
            </a:fld>
            <a:endParaRPr lang="en-US"/>
          </a:p>
        </p:txBody>
      </p:sp>
    </p:spTree>
    <p:extLst>
      <p:ext uri="{BB962C8B-B14F-4D97-AF65-F5344CB8AC3E}">
        <p14:creationId xmlns:p14="http://schemas.microsoft.com/office/powerpoint/2010/main" val="3455926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B0E62-0C2C-4FB2-80B8-BFF95DC861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B6CF2E5-9EAB-41B6-B920-99F082B5735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D6EDF7-4679-4039-9064-62B91B123BFE}"/>
              </a:ext>
            </a:extLst>
          </p:cNvPr>
          <p:cNvSpPr>
            <a:spLocks noGrp="1"/>
          </p:cNvSpPr>
          <p:nvPr>
            <p:ph type="dt" sz="half" idx="10"/>
          </p:nvPr>
        </p:nvSpPr>
        <p:spPr/>
        <p:txBody>
          <a:bodyPr/>
          <a:lstStyle/>
          <a:p>
            <a:fld id="{AA159D2C-B17F-439E-953B-DE1AB065F57B}" type="datetimeFigureOut">
              <a:rPr lang="en-US" smtClean="0"/>
              <a:t>8/13/2020</a:t>
            </a:fld>
            <a:endParaRPr lang="en-US"/>
          </a:p>
        </p:txBody>
      </p:sp>
      <p:sp>
        <p:nvSpPr>
          <p:cNvPr id="5" name="Footer Placeholder 4">
            <a:extLst>
              <a:ext uri="{FF2B5EF4-FFF2-40B4-BE49-F238E27FC236}">
                <a16:creationId xmlns:a16="http://schemas.microsoft.com/office/drawing/2014/main" id="{996FB3FD-A12A-468C-8A66-D075B7D283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BFED4F-117C-4163-88D9-4EC0DDFDC8C0}"/>
              </a:ext>
            </a:extLst>
          </p:cNvPr>
          <p:cNvSpPr>
            <a:spLocks noGrp="1"/>
          </p:cNvSpPr>
          <p:nvPr>
            <p:ph type="sldNum" sz="quarter" idx="12"/>
          </p:nvPr>
        </p:nvSpPr>
        <p:spPr/>
        <p:txBody>
          <a:bodyPr/>
          <a:lstStyle/>
          <a:p>
            <a:fld id="{9BA99482-9F20-4683-8665-DB2C2EA908A0}" type="slidenum">
              <a:rPr lang="en-US" smtClean="0"/>
              <a:t>‹#›</a:t>
            </a:fld>
            <a:endParaRPr lang="en-US"/>
          </a:p>
        </p:txBody>
      </p:sp>
    </p:spTree>
    <p:extLst>
      <p:ext uri="{BB962C8B-B14F-4D97-AF65-F5344CB8AC3E}">
        <p14:creationId xmlns:p14="http://schemas.microsoft.com/office/powerpoint/2010/main" val="2765390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DDA8D5-0636-4BA1-BE9D-7701B4BE4D6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71C0C4C-7C28-47E6-9C0F-BD0E500905B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377532-8C83-49D8-BD39-A26F9EB13C95}"/>
              </a:ext>
            </a:extLst>
          </p:cNvPr>
          <p:cNvSpPr>
            <a:spLocks noGrp="1"/>
          </p:cNvSpPr>
          <p:nvPr>
            <p:ph type="dt" sz="half" idx="10"/>
          </p:nvPr>
        </p:nvSpPr>
        <p:spPr/>
        <p:txBody>
          <a:bodyPr/>
          <a:lstStyle/>
          <a:p>
            <a:fld id="{AA159D2C-B17F-439E-953B-DE1AB065F57B}" type="datetimeFigureOut">
              <a:rPr lang="en-US" smtClean="0"/>
              <a:t>8/13/2020</a:t>
            </a:fld>
            <a:endParaRPr lang="en-US"/>
          </a:p>
        </p:txBody>
      </p:sp>
      <p:sp>
        <p:nvSpPr>
          <p:cNvPr id="5" name="Footer Placeholder 4">
            <a:extLst>
              <a:ext uri="{FF2B5EF4-FFF2-40B4-BE49-F238E27FC236}">
                <a16:creationId xmlns:a16="http://schemas.microsoft.com/office/drawing/2014/main" id="{32C683C9-D5E6-48FD-BD72-36F2BE1202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C603E6-78EC-45F7-B84F-E64F291CCF20}"/>
              </a:ext>
            </a:extLst>
          </p:cNvPr>
          <p:cNvSpPr>
            <a:spLocks noGrp="1"/>
          </p:cNvSpPr>
          <p:nvPr>
            <p:ph type="sldNum" sz="quarter" idx="12"/>
          </p:nvPr>
        </p:nvSpPr>
        <p:spPr/>
        <p:txBody>
          <a:bodyPr/>
          <a:lstStyle/>
          <a:p>
            <a:fld id="{9BA99482-9F20-4683-8665-DB2C2EA908A0}" type="slidenum">
              <a:rPr lang="en-US" smtClean="0"/>
              <a:t>‹#›</a:t>
            </a:fld>
            <a:endParaRPr lang="en-US"/>
          </a:p>
        </p:txBody>
      </p:sp>
    </p:spTree>
    <p:extLst>
      <p:ext uri="{BB962C8B-B14F-4D97-AF65-F5344CB8AC3E}">
        <p14:creationId xmlns:p14="http://schemas.microsoft.com/office/powerpoint/2010/main" val="28546213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80921-4B05-4021-B956-BE27592368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869260B-150F-454B-81B8-BE0A6D53D9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20F73EC-F373-4D08-A3E6-924575CBD1D9}"/>
              </a:ext>
            </a:extLst>
          </p:cNvPr>
          <p:cNvSpPr>
            <a:spLocks noGrp="1"/>
          </p:cNvSpPr>
          <p:nvPr>
            <p:ph type="dt" sz="half" idx="10"/>
          </p:nvPr>
        </p:nvSpPr>
        <p:spPr/>
        <p:txBody>
          <a:bodyPr/>
          <a:lstStyle/>
          <a:p>
            <a:fld id="{2737DEA4-06F9-41DF-8CE1-B4DCABE0BB6C}" type="datetimeFigureOut">
              <a:rPr lang="en-US" smtClean="0"/>
              <a:t>8/13/2020</a:t>
            </a:fld>
            <a:endParaRPr lang="en-US"/>
          </a:p>
        </p:txBody>
      </p:sp>
      <p:sp>
        <p:nvSpPr>
          <p:cNvPr id="5" name="Footer Placeholder 4">
            <a:extLst>
              <a:ext uri="{FF2B5EF4-FFF2-40B4-BE49-F238E27FC236}">
                <a16:creationId xmlns:a16="http://schemas.microsoft.com/office/drawing/2014/main" id="{31E0463D-8A78-4FEA-A44B-9E72552521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6BD51A-C3D3-4B0C-8172-7264C1BD377F}"/>
              </a:ext>
            </a:extLst>
          </p:cNvPr>
          <p:cNvSpPr>
            <a:spLocks noGrp="1"/>
          </p:cNvSpPr>
          <p:nvPr>
            <p:ph type="sldNum" sz="quarter" idx="12"/>
          </p:nvPr>
        </p:nvSpPr>
        <p:spPr/>
        <p:txBody>
          <a:bodyPr/>
          <a:lstStyle/>
          <a:p>
            <a:fld id="{86B5CD94-7691-40F1-A410-696041054800}" type="slidenum">
              <a:rPr lang="en-US" smtClean="0"/>
              <a:t>‹#›</a:t>
            </a:fld>
            <a:endParaRPr lang="en-US"/>
          </a:p>
        </p:txBody>
      </p:sp>
    </p:spTree>
    <p:extLst>
      <p:ext uri="{BB962C8B-B14F-4D97-AF65-F5344CB8AC3E}">
        <p14:creationId xmlns:p14="http://schemas.microsoft.com/office/powerpoint/2010/main" val="4192981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FE285-0BCC-4D93-84F2-8BBB129B71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841C3C-AD9A-4CFB-B884-41F6FB7DC6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7F2D33-DB01-4D56-9BEA-252165D54D5F}"/>
              </a:ext>
            </a:extLst>
          </p:cNvPr>
          <p:cNvSpPr>
            <a:spLocks noGrp="1"/>
          </p:cNvSpPr>
          <p:nvPr>
            <p:ph type="dt" sz="half" idx="10"/>
          </p:nvPr>
        </p:nvSpPr>
        <p:spPr/>
        <p:txBody>
          <a:bodyPr/>
          <a:lstStyle/>
          <a:p>
            <a:fld id="{2737DEA4-06F9-41DF-8CE1-B4DCABE0BB6C}" type="datetimeFigureOut">
              <a:rPr lang="en-US" smtClean="0"/>
              <a:t>8/13/2020</a:t>
            </a:fld>
            <a:endParaRPr lang="en-US"/>
          </a:p>
        </p:txBody>
      </p:sp>
      <p:sp>
        <p:nvSpPr>
          <p:cNvPr id="5" name="Footer Placeholder 4">
            <a:extLst>
              <a:ext uri="{FF2B5EF4-FFF2-40B4-BE49-F238E27FC236}">
                <a16:creationId xmlns:a16="http://schemas.microsoft.com/office/drawing/2014/main" id="{46A93044-D400-4C9D-98BB-D18282027A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EE32AD-16DC-47CF-B2CB-7A1468718803}"/>
              </a:ext>
            </a:extLst>
          </p:cNvPr>
          <p:cNvSpPr>
            <a:spLocks noGrp="1"/>
          </p:cNvSpPr>
          <p:nvPr>
            <p:ph type="sldNum" sz="quarter" idx="12"/>
          </p:nvPr>
        </p:nvSpPr>
        <p:spPr/>
        <p:txBody>
          <a:bodyPr/>
          <a:lstStyle/>
          <a:p>
            <a:fld id="{86B5CD94-7691-40F1-A410-696041054800}" type="slidenum">
              <a:rPr lang="en-US" smtClean="0"/>
              <a:t>‹#›</a:t>
            </a:fld>
            <a:endParaRPr lang="en-US"/>
          </a:p>
        </p:txBody>
      </p:sp>
    </p:spTree>
    <p:extLst>
      <p:ext uri="{BB962C8B-B14F-4D97-AF65-F5344CB8AC3E}">
        <p14:creationId xmlns:p14="http://schemas.microsoft.com/office/powerpoint/2010/main" val="735993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32FAB-4B8D-4B8C-AA4F-0EFD150890A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400C67-E75F-4189-8EE3-020D68947E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252B74-681A-49A0-8396-3E981CC93DD9}"/>
              </a:ext>
            </a:extLst>
          </p:cNvPr>
          <p:cNvSpPr>
            <a:spLocks noGrp="1"/>
          </p:cNvSpPr>
          <p:nvPr>
            <p:ph type="dt" sz="half" idx="10"/>
          </p:nvPr>
        </p:nvSpPr>
        <p:spPr/>
        <p:txBody>
          <a:bodyPr/>
          <a:lstStyle/>
          <a:p>
            <a:fld id="{2737DEA4-06F9-41DF-8CE1-B4DCABE0BB6C}" type="datetimeFigureOut">
              <a:rPr lang="en-US" smtClean="0"/>
              <a:t>8/13/2020</a:t>
            </a:fld>
            <a:endParaRPr lang="en-US"/>
          </a:p>
        </p:txBody>
      </p:sp>
      <p:sp>
        <p:nvSpPr>
          <p:cNvPr id="5" name="Footer Placeholder 4">
            <a:extLst>
              <a:ext uri="{FF2B5EF4-FFF2-40B4-BE49-F238E27FC236}">
                <a16:creationId xmlns:a16="http://schemas.microsoft.com/office/drawing/2014/main" id="{85199BBA-D436-4614-89E1-3BED5AC974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868C0F-E825-4CE6-94BE-F06F03BB7DB9}"/>
              </a:ext>
            </a:extLst>
          </p:cNvPr>
          <p:cNvSpPr>
            <a:spLocks noGrp="1"/>
          </p:cNvSpPr>
          <p:nvPr>
            <p:ph type="sldNum" sz="quarter" idx="12"/>
          </p:nvPr>
        </p:nvSpPr>
        <p:spPr/>
        <p:txBody>
          <a:bodyPr/>
          <a:lstStyle/>
          <a:p>
            <a:fld id="{86B5CD94-7691-40F1-A410-696041054800}" type="slidenum">
              <a:rPr lang="en-US" smtClean="0"/>
              <a:t>‹#›</a:t>
            </a:fld>
            <a:endParaRPr lang="en-US"/>
          </a:p>
        </p:txBody>
      </p:sp>
    </p:spTree>
    <p:extLst>
      <p:ext uri="{BB962C8B-B14F-4D97-AF65-F5344CB8AC3E}">
        <p14:creationId xmlns:p14="http://schemas.microsoft.com/office/powerpoint/2010/main" val="1707650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DD410-F99D-4638-A9FC-776B6C998B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05FC77-6F26-4358-9D3B-DEB017ED6B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0F54AE-FAE1-4EDE-9BC5-190386B0B0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258E9F-C2D9-4901-8126-10CD4A584AD0}"/>
              </a:ext>
            </a:extLst>
          </p:cNvPr>
          <p:cNvSpPr>
            <a:spLocks noGrp="1"/>
          </p:cNvSpPr>
          <p:nvPr>
            <p:ph type="dt" sz="half" idx="10"/>
          </p:nvPr>
        </p:nvSpPr>
        <p:spPr/>
        <p:txBody>
          <a:bodyPr/>
          <a:lstStyle/>
          <a:p>
            <a:fld id="{2737DEA4-06F9-41DF-8CE1-B4DCABE0BB6C}" type="datetimeFigureOut">
              <a:rPr lang="en-US" smtClean="0"/>
              <a:t>8/13/2020</a:t>
            </a:fld>
            <a:endParaRPr lang="en-US"/>
          </a:p>
        </p:txBody>
      </p:sp>
      <p:sp>
        <p:nvSpPr>
          <p:cNvPr id="6" name="Footer Placeholder 5">
            <a:extLst>
              <a:ext uri="{FF2B5EF4-FFF2-40B4-BE49-F238E27FC236}">
                <a16:creationId xmlns:a16="http://schemas.microsoft.com/office/drawing/2014/main" id="{308E3365-3869-40E1-9574-6199988BDA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720E64-D953-45D9-8768-4E0348694A76}"/>
              </a:ext>
            </a:extLst>
          </p:cNvPr>
          <p:cNvSpPr>
            <a:spLocks noGrp="1"/>
          </p:cNvSpPr>
          <p:nvPr>
            <p:ph type="sldNum" sz="quarter" idx="12"/>
          </p:nvPr>
        </p:nvSpPr>
        <p:spPr/>
        <p:txBody>
          <a:bodyPr/>
          <a:lstStyle/>
          <a:p>
            <a:fld id="{86B5CD94-7691-40F1-A410-696041054800}" type="slidenum">
              <a:rPr lang="en-US" smtClean="0"/>
              <a:t>‹#›</a:t>
            </a:fld>
            <a:endParaRPr lang="en-US"/>
          </a:p>
        </p:txBody>
      </p:sp>
    </p:spTree>
    <p:extLst>
      <p:ext uri="{BB962C8B-B14F-4D97-AF65-F5344CB8AC3E}">
        <p14:creationId xmlns:p14="http://schemas.microsoft.com/office/powerpoint/2010/main" val="34049929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DB9EF-F0C3-4683-96F3-D2BB6C35A56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3428E9E-420C-410C-A84D-8352BA0003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1BD01A7-64FE-489D-8F2D-5A66BAEF9B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A3252F-0B23-4E8F-BC47-234D3CCB5C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AFB143-9580-4527-979A-A605C53FD5A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54B76C-CDB9-4B90-9D88-196C9F50583F}"/>
              </a:ext>
            </a:extLst>
          </p:cNvPr>
          <p:cNvSpPr>
            <a:spLocks noGrp="1"/>
          </p:cNvSpPr>
          <p:nvPr>
            <p:ph type="dt" sz="half" idx="10"/>
          </p:nvPr>
        </p:nvSpPr>
        <p:spPr/>
        <p:txBody>
          <a:bodyPr/>
          <a:lstStyle/>
          <a:p>
            <a:fld id="{2737DEA4-06F9-41DF-8CE1-B4DCABE0BB6C}" type="datetimeFigureOut">
              <a:rPr lang="en-US" smtClean="0"/>
              <a:t>8/13/2020</a:t>
            </a:fld>
            <a:endParaRPr lang="en-US"/>
          </a:p>
        </p:txBody>
      </p:sp>
      <p:sp>
        <p:nvSpPr>
          <p:cNvPr id="8" name="Footer Placeholder 7">
            <a:extLst>
              <a:ext uri="{FF2B5EF4-FFF2-40B4-BE49-F238E27FC236}">
                <a16:creationId xmlns:a16="http://schemas.microsoft.com/office/drawing/2014/main" id="{82E667ED-B45C-49E3-91AF-B5B8A74509A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A4098D-5BF3-46D6-9A7F-F3E6993C7780}"/>
              </a:ext>
            </a:extLst>
          </p:cNvPr>
          <p:cNvSpPr>
            <a:spLocks noGrp="1"/>
          </p:cNvSpPr>
          <p:nvPr>
            <p:ph type="sldNum" sz="quarter" idx="12"/>
          </p:nvPr>
        </p:nvSpPr>
        <p:spPr/>
        <p:txBody>
          <a:bodyPr/>
          <a:lstStyle/>
          <a:p>
            <a:fld id="{86B5CD94-7691-40F1-A410-696041054800}" type="slidenum">
              <a:rPr lang="en-US" smtClean="0"/>
              <a:t>‹#›</a:t>
            </a:fld>
            <a:endParaRPr lang="en-US"/>
          </a:p>
        </p:txBody>
      </p:sp>
    </p:spTree>
    <p:extLst>
      <p:ext uri="{BB962C8B-B14F-4D97-AF65-F5344CB8AC3E}">
        <p14:creationId xmlns:p14="http://schemas.microsoft.com/office/powerpoint/2010/main" val="24260528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C3B59-59CE-40F8-A986-CFAC053D3BC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F1B6D52-8FC5-4549-974A-5911B2C6FBBB}"/>
              </a:ext>
            </a:extLst>
          </p:cNvPr>
          <p:cNvSpPr>
            <a:spLocks noGrp="1"/>
          </p:cNvSpPr>
          <p:nvPr>
            <p:ph type="dt" sz="half" idx="10"/>
          </p:nvPr>
        </p:nvSpPr>
        <p:spPr/>
        <p:txBody>
          <a:bodyPr/>
          <a:lstStyle/>
          <a:p>
            <a:fld id="{2737DEA4-06F9-41DF-8CE1-B4DCABE0BB6C}" type="datetimeFigureOut">
              <a:rPr lang="en-US" smtClean="0"/>
              <a:t>8/13/2020</a:t>
            </a:fld>
            <a:endParaRPr lang="en-US"/>
          </a:p>
        </p:txBody>
      </p:sp>
      <p:sp>
        <p:nvSpPr>
          <p:cNvPr id="4" name="Footer Placeholder 3">
            <a:extLst>
              <a:ext uri="{FF2B5EF4-FFF2-40B4-BE49-F238E27FC236}">
                <a16:creationId xmlns:a16="http://schemas.microsoft.com/office/drawing/2014/main" id="{6CFA86C8-2373-4263-9AD1-C166F93A623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C4098A8-CB7D-478A-83F4-468221B38FDB}"/>
              </a:ext>
            </a:extLst>
          </p:cNvPr>
          <p:cNvSpPr>
            <a:spLocks noGrp="1"/>
          </p:cNvSpPr>
          <p:nvPr>
            <p:ph type="sldNum" sz="quarter" idx="12"/>
          </p:nvPr>
        </p:nvSpPr>
        <p:spPr/>
        <p:txBody>
          <a:bodyPr/>
          <a:lstStyle/>
          <a:p>
            <a:fld id="{86B5CD94-7691-40F1-A410-696041054800}" type="slidenum">
              <a:rPr lang="en-US" smtClean="0"/>
              <a:t>‹#›</a:t>
            </a:fld>
            <a:endParaRPr lang="en-US"/>
          </a:p>
        </p:txBody>
      </p:sp>
    </p:spTree>
    <p:extLst>
      <p:ext uri="{BB962C8B-B14F-4D97-AF65-F5344CB8AC3E}">
        <p14:creationId xmlns:p14="http://schemas.microsoft.com/office/powerpoint/2010/main" val="35694022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7C28FF-15B2-45FE-BB75-312B07FF887F}"/>
              </a:ext>
            </a:extLst>
          </p:cNvPr>
          <p:cNvSpPr>
            <a:spLocks noGrp="1"/>
          </p:cNvSpPr>
          <p:nvPr>
            <p:ph type="dt" sz="half" idx="10"/>
          </p:nvPr>
        </p:nvSpPr>
        <p:spPr/>
        <p:txBody>
          <a:bodyPr/>
          <a:lstStyle/>
          <a:p>
            <a:fld id="{2737DEA4-06F9-41DF-8CE1-B4DCABE0BB6C}" type="datetimeFigureOut">
              <a:rPr lang="en-US" smtClean="0"/>
              <a:t>8/13/2020</a:t>
            </a:fld>
            <a:endParaRPr lang="en-US"/>
          </a:p>
        </p:txBody>
      </p:sp>
      <p:sp>
        <p:nvSpPr>
          <p:cNvPr id="3" name="Footer Placeholder 2">
            <a:extLst>
              <a:ext uri="{FF2B5EF4-FFF2-40B4-BE49-F238E27FC236}">
                <a16:creationId xmlns:a16="http://schemas.microsoft.com/office/drawing/2014/main" id="{4B214F47-C159-4AAB-93E7-97F7E6E93D1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3D88A6E-550F-42D5-95CE-43BB9EF5B922}"/>
              </a:ext>
            </a:extLst>
          </p:cNvPr>
          <p:cNvSpPr>
            <a:spLocks noGrp="1"/>
          </p:cNvSpPr>
          <p:nvPr>
            <p:ph type="sldNum" sz="quarter" idx="12"/>
          </p:nvPr>
        </p:nvSpPr>
        <p:spPr/>
        <p:txBody>
          <a:bodyPr/>
          <a:lstStyle/>
          <a:p>
            <a:fld id="{86B5CD94-7691-40F1-A410-696041054800}" type="slidenum">
              <a:rPr lang="en-US" smtClean="0"/>
              <a:t>‹#›</a:t>
            </a:fld>
            <a:endParaRPr lang="en-US"/>
          </a:p>
        </p:txBody>
      </p:sp>
    </p:spTree>
    <p:extLst>
      <p:ext uri="{BB962C8B-B14F-4D97-AF65-F5344CB8AC3E}">
        <p14:creationId xmlns:p14="http://schemas.microsoft.com/office/powerpoint/2010/main" val="612483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9873F-51C8-4CA7-9AD7-8353010BEB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81895B-48A5-464E-8BFD-DE5C618976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F4DCC2-B296-4142-8A37-5A720BD172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09D2AE-B699-4A53-A6F1-E7BE9008A8A1}"/>
              </a:ext>
            </a:extLst>
          </p:cNvPr>
          <p:cNvSpPr>
            <a:spLocks noGrp="1"/>
          </p:cNvSpPr>
          <p:nvPr>
            <p:ph type="dt" sz="half" idx="10"/>
          </p:nvPr>
        </p:nvSpPr>
        <p:spPr/>
        <p:txBody>
          <a:bodyPr/>
          <a:lstStyle/>
          <a:p>
            <a:fld id="{2737DEA4-06F9-41DF-8CE1-B4DCABE0BB6C}" type="datetimeFigureOut">
              <a:rPr lang="en-US" smtClean="0"/>
              <a:t>8/13/2020</a:t>
            </a:fld>
            <a:endParaRPr lang="en-US"/>
          </a:p>
        </p:txBody>
      </p:sp>
      <p:sp>
        <p:nvSpPr>
          <p:cNvPr id="6" name="Footer Placeholder 5">
            <a:extLst>
              <a:ext uri="{FF2B5EF4-FFF2-40B4-BE49-F238E27FC236}">
                <a16:creationId xmlns:a16="http://schemas.microsoft.com/office/drawing/2014/main" id="{0E3FC735-1E1F-4892-A23D-445A98E51D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23B5E2-67C4-4157-A022-D5756F965B8A}"/>
              </a:ext>
            </a:extLst>
          </p:cNvPr>
          <p:cNvSpPr>
            <a:spLocks noGrp="1"/>
          </p:cNvSpPr>
          <p:nvPr>
            <p:ph type="sldNum" sz="quarter" idx="12"/>
          </p:nvPr>
        </p:nvSpPr>
        <p:spPr/>
        <p:txBody>
          <a:bodyPr/>
          <a:lstStyle/>
          <a:p>
            <a:fld id="{86B5CD94-7691-40F1-A410-696041054800}" type="slidenum">
              <a:rPr lang="en-US" smtClean="0"/>
              <a:t>‹#›</a:t>
            </a:fld>
            <a:endParaRPr lang="en-US"/>
          </a:p>
        </p:txBody>
      </p:sp>
    </p:spTree>
    <p:extLst>
      <p:ext uri="{BB962C8B-B14F-4D97-AF65-F5344CB8AC3E}">
        <p14:creationId xmlns:p14="http://schemas.microsoft.com/office/powerpoint/2010/main" val="3619207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6C5A3-674C-458B-B336-5F27DEADA5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1CF66-32B4-420B-9020-5678A01A55E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90E64E-A91E-48B1-B82C-2BF98EA8EF81}"/>
              </a:ext>
            </a:extLst>
          </p:cNvPr>
          <p:cNvSpPr>
            <a:spLocks noGrp="1"/>
          </p:cNvSpPr>
          <p:nvPr>
            <p:ph type="dt" sz="half" idx="10"/>
          </p:nvPr>
        </p:nvSpPr>
        <p:spPr/>
        <p:txBody>
          <a:bodyPr/>
          <a:lstStyle/>
          <a:p>
            <a:fld id="{AA159D2C-B17F-439E-953B-DE1AB065F57B}" type="datetimeFigureOut">
              <a:rPr lang="en-US" smtClean="0"/>
              <a:t>8/13/2020</a:t>
            </a:fld>
            <a:endParaRPr lang="en-US"/>
          </a:p>
        </p:txBody>
      </p:sp>
      <p:sp>
        <p:nvSpPr>
          <p:cNvPr id="5" name="Footer Placeholder 4">
            <a:extLst>
              <a:ext uri="{FF2B5EF4-FFF2-40B4-BE49-F238E27FC236}">
                <a16:creationId xmlns:a16="http://schemas.microsoft.com/office/drawing/2014/main" id="{128A8A3F-EF8D-402F-90DC-60B19DA04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490AAD-9F2F-4E50-8DE6-DDC4A1917617}"/>
              </a:ext>
            </a:extLst>
          </p:cNvPr>
          <p:cNvSpPr>
            <a:spLocks noGrp="1"/>
          </p:cNvSpPr>
          <p:nvPr>
            <p:ph type="sldNum" sz="quarter" idx="12"/>
          </p:nvPr>
        </p:nvSpPr>
        <p:spPr/>
        <p:txBody>
          <a:bodyPr/>
          <a:lstStyle/>
          <a:p>
            <a:fld id="{9BA99482-9F20-4683-8665-DB2C2EA908A0}" type="slidenum">
              <a:rPr lang="en-US" smtClean="0"/>
              <a:t>‹#›</a:t>
            </a:fld>
            <a:endParaRPr lang="en-US"/>
          </a:p>
        </p:txBody>
      </p:sp>
    </p:spTree>
    <p:extLst>
      <p:ext uri="{BB962C8B-B14F-4D97-AF65-F5344CB8AC3E}">
        <p14:creationId xmlns:p14="http://schemas.microsoft.com/office/powerpoint/2010/main" val="9847680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82B67-12CD-4320-8C00-777AB5CC7B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0C330DE-418D-4B1A-B3BD-775EEF23C3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3B479C-DDDB-4E8C-9390-BEC4E13587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3BCDE3-C819-4B29-957F-1E3F7C612978}"/>
              </a:ext>
            </a:extLst>
          </p:cNvPr>
          <p:cNvSpPr>
            <a:spLocks noGrp="1"/>
          </p:cNvSpPr>
          <p:nvPr>
            <p:ph type="dt" sz="half" idx="10"/>
          </p:nvPr>
        </p:nvSpPr>
        <p:spPr/>
        <p:txBody>
          <a:bodyPr/>
          <a:lstStyle/>
          <a:p>
            <a:fld id="{2737DEA4-06F9-41DF-8CE1-B4DCABE0BB6C}" type="datetimeFigureOut">
              <a:rPr lang="en-US" smtClean="0"/>
              <a:t>8/13/2020</a:t>
            </a:fld>
            <a:endParaRPr lang="en-US"/>
          </a:p>
        </p:txBody>
      </p:sp>
      <p:sp>
        <p:nvSpPr>
          <p:cNvPr id="6" name="Footer Placeholder 5">
            <a:extLst>
              <a:ext uri="{FF2B5EF4-FFF2-40B4-BE49-F238E27FC236}">
                <a16:creationId xmlns:a16="http://schemas.microsoft.com/office/drawing/2014/main" id="{40918F6E-D111-4419-A904-E99198C154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0BEAAF-717A-4B00-8E94-EC7D0102CAE2}"/>
              </a:ext>
            </a:extLst>
          </p:cNvPr>
          <p:cNvSpPr>
            <a:spLocks noGrp="1"/>
          </p:cNvSpPr>
          <p:nvPr>
            <p:ph type="sldNum" sz="quarter" idx="12"/>
          </p:nvPr>
        </p:nvSpPr>
        <p:spPr/>
        <p:txBody>
          <a:bodyPr/>
          <a:lstStyle/>
          <a:p>
            <a:fld id="{86B5CD94-7691-40F1-A410-696041054800}" type="slidenum">
              <a:rPr lang="en-US" smtClean="0"/>
              <a:t>‹#›</a:t>
            </a:fld>
            <a:endParaRPr lang="en-US"/>
          </a:p>
        </p:txBody>
      </p:sp>
    </p:spTree>
    <p:extLst>
      <p:ext uri="{BB962C8B-B14F-4D97-AF65-F5344CB8AC3E}">
        <p14:creationId xmlns:p14="http://schemas.microsoft.com/office/powerpoint/2010/main" val="36110512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152A3-B695-474A-88C7-2FBF26655B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C1EC83E-B510-413A-AE54-7F41684491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D1DF9-1569-419A-BCEC-B6C7669CA18F}"/>
              </a:ext>
            </a:extLst>
          </p:cNvPr>
          <p:cNvSpPr>
            <a:spLocks noGrp="1"/>
          </p:cNvSpPr>
          <p:nvPr>
            <p:ph type="dt" sz="half" idx="10"/>
          </p:nvPr>
        </p:nvSpPr>
        <p:spPr/>
        <p:txBody>
          <a:bodyPr/>
          <a:lstStyle/>
          <a:p>
            <a:fld id="{2737DEA4-06F9-41DF-8CE1-B4DCABE0BB6C}" type="datetimeFigureOut">
              <a:rPr lang="en-US" smtClean="0"/>
              <a:t>8/13/2020</a:t>
            </a:fld>
            <a:endParaRPr lang="en-US"/>
          </a:p>
        </p:txBody>
      </p:sp>
      <p:sp>
        <p:nvSpPr>
          <p:cNvPr id="5" name="Footer Placeholder 4">
            <a:extLst>
              <a:ext uri="{FF2B5EF4-FFF2-40B4-BE49-F238E27FC236}">
                <a16:creationId xmlns:a16="http://schemas.microsoft.com/office/drawing/2014/main" id="{F5A8744A-AFE4-42B7-995E-FA3DE9ED2A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88FD60-48E4-49C8-BDA1-FD59290BC1B5}"/>
              </a:ext>
            </a:extLst>
          </p:cNvPr>
          <p:cNvSpPr>
            <a:spLocks noGrp="1"/>
          </p:cNvSpPr>
          <p:nvPr>
            <p:ph type="sldNum" sz="quarter" idx="12"/>
          </p:nvPr>
        </p:nvSpPr>
        <p:spPr/>
        <p:txBody>
          <a:bodyPr/>
          <a:lstStyle/>
          <a:p>
            <a:fld id="{86B5CD94-7691-40F1-A410-696041054800}" type="slidenum">
              <a:rPr lang="en-US" smtClean="0"/>
              <a:t>‹#›</a:t>
            </a:fld>
            <a:endParaRPr lang="en-US"/>
          </a:p>
        </p:txBody>
      </p:sp>
    </p:spTree>
    <p:extLst>
      <p:ext uri="{BB962C8B-B14F-4D97-AF65-F5344CB8AC3E}">
        <p14:creationId xmlns:p14="http://schemas.microsoft.com/office/powerpoint/2010/main" val="2133216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120A4B-0626-4DFC-A307-F0B4BA6E01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2628159-9006-419A-A540-17B0259566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321F51-9702-4BF0-9F1E-5BE282F1C0D5}"/>
              </a:ext>
            </a:extLst>
          </p:cNvPr>
          <p:cNvSpPr>
            <a:spLocks noGrp="1"/>
          </p:cNvSpPr>
          <p:nvPr>
            <p:ph type="dt" sz="half" idx="10"/>
          </p:nvPr>
        </p:nvSpPr>
        <p:spPr/>
        <p:txBody>
          <a:bodyPr/>
          <a:lstStyle/>
          <a:p>
            <a:fld id="{2737DEA4-06F9-41DF-8CE1-B4DCABE0BB6C}" type="datetimeFigureOut">
              <a:rPr lang="en-US" smtClean="0"/>
              <a:t>8/13/2020</a:t>
            </a:fld>
            <a:endParaRPr lang="en-US"/>
          </a:p>
        </p:txBody>
      </p:sp>
      <p:sp>
        <p:nvSpPr>
          <p:cNvPr id="5" name="Footer Placeholder 4">
            <a:extLst>
              <a:ext uri="{FF2B5EF4-FFF2-40B4-BE49-F238E27FC236}">
                <a16:creationId xmlns:a16="http://schemas.microsoft.com/office/drawing/2014/main" id="{60EB78A4-00C8-48F5-A2EA-098E1C5BD4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B0FDEC-2580-464E-B042-504B41C39A09}"/>
              </a:ext>
            </a:extLst>
          </p:cNvPr>
          <p:cNvSpPr>
            <a:spLocks noGrp="1"/>
          </p:cNvSpPr>
          <p:nvPr>
            <p:ph type="sldNum" sz="quarter" idx="12"/>
          </p:nvPr>
        </p:nvSpPr>
        <p:spPr/>
        <p:txBody>
          <a:bodyPr/>
          <a:lstStyle/>
          <a:p>
            <a:fld id="{86B5CD94-7691-40F1-A410-696041054800}" type="slidenum">
              <a:rPr lang="en-US" smtClean="0"/>
              <a:t>‹#›</a:t>
            </a:fld>
            <a:endParaRPr lang="en-US"/>
          </a:p>
        </p:txBody>
      </p:sp>
    </p:spTree>
    <p:extLst>
      <p:ext uri="{BB962C8B-B14F-4D97-AF65-F5344CB8AC3E}">
        <p14:creationId xmlns:p14="http://schemas.microsoft.com/office/powerpoint/2010/main" val="8075196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F1B3F-ED8B-45E5-BB11-F6D87181835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F0CB3E-00C1-48A2-B331-FC5CE0A2D5C5}"/>
              </a:ext>
            </a:extLst>
          </p:cNvPr>
          <p:cNvSpPr>
            <a:spLocks noGrp="1"/>
          </p:cNvSpPr>
          <p:nvPr>
            <p:ph type="subTitle" idx="1"/>
          </p:nvPr>
        </p:nvSpPr>
        <p:spPr>
          <a:xfrm>
            <a:off x="1524000" y="3602037"/>
            <a:ext cx="9144000" cy="1655763"/>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4405A8-0850-4F53-A8A7-C69FA9695D9D}"/>
              </a:ext>
            </a:extLst>
          </p:cNvPr>
          <p:cNvSpPr>
            <a:spLocks noGrp="1"/>
          </p:cNvSpPr>
          <p:nvPr>
            <p:ph type="dt" sz="half" idx="10"/>
          </p:nvPr>
        </p:nvSpPr>
        <p:spPr/>
        <p:txBody>
          <a:bodyPr/>
          <a:lstStyle/>
          <a:p>
            <a:fld id="{285D07D6-C5E2-41D4-9038-A4C05F7427BF}" type="datetimeFigureOut">
              <a:rPr lang="en-US" smtClean="0"/>
              <a:t>8/13/2020</a:t>
            </a:fld>
            <a:endParaRPr lang="en-US"/>
          </a:p>
        </p:txBody>
      </p:sp>
      <p:sp>
        <p:nvSpPr>
          <p:cNvPr id="5" name="Footer Placeholder 4">
            <a:extLst>
              <a:ext uri="{FF2B5EF4-FFF2-40B4-BE49-F238E27FC236}">
                <a16:creationId xmlns:a16="http://schemas.microsoft.com/office/drawing/2014/main" id="{C4DCF164-917B-47D8-85F7-90BEECF3E8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B29B65-2EF1-492B-BF7D-919C55241E51}"/>
              </a:ext>
            </a:extLst>
          </p:cNvPr>
          <p:cNvSpPr>
            <a:spLocks noGrp="1"/>
          </p:cNvSpPr>
          <p:nvPr>
            <p:ph type="sldNum" sz="quarter" idx="12"/>
          </p:nvPr>
        </p:nvSpPr>
        <p:spPr/>
        <p:txBody>
          <a:bodyPr/>
          <a:lstStyle/>
          <a:p>
            <a:fld id="{4C13B7EF-6BEC-4144-A056-1DA41769346B}" type="slidenum">
              <a:rPr lang="en-US" smtClean="0"/>
              <a:t>‹#›</a:t>
            </a:fld>
            <a:endParaRPr lang="en-US"/>
          </a:p>
        </p:txBody>
      </p:sp>
    </p:spTree>
    <p:extLst>
      <p:ext uri="{BB962C8B-B14F-4D97-AF65-F5344CB8AC3E}">
        <p14:creationId xmlns:p14="http://schemas.microsoft.com/office/powerpoint/2010/main" val="7285508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C8831-8D3D-41D6-BB8A-298F6C6F8A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7BC85A-CF75-4791-87C8-2CAFA81ADD1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C08AC9-CA7B-4F37-A72C-417CBCFA75AF}"/>
              </a:ext>
            </a:extLst>
          </p:cNvPr>
          <p:cNvSpPr>
            <a:spLocks noGrp="1"/>
          </p:cNvSpPr>
          <p:nvPr>
            <p:ph type="dt" sz="half" idx="10"/>
          </p:nvPr>
        </p:nvSpPr>
        <p:spPr/>
        <p:txBody>
          <a:bodyPr/>
          <a:lstStyle/>
          <a:p>
            <a:fld id="{285D07D6-C5E2-41D4-9038-A4C05F7427BF}" type="datetimeFigureOut">
              <a:rPr lang="en-US" smtClean="0"/>
              <a:t>8/13/2020</a:t>
            </a:fld>
            <a:endParaRPr lang="en-US"/>
          </a:p>
        </p:txBody>
      </p:sp>
      <p:sp>
        <p:nvSpPr>
          <p:cNvPr id="5" name="Footer Placeholder 4">
            <a:extLst>
              <a:ext uri="{FF2B5EF4-FFF2-40B4-BE49-F238E27FC236}">
                <a16:creationId xmlns:a16="http://schemas.microsoft.com/office/drawing/2014/main" id="{420C2AD8-DD58-45CF-8A3F-A5AE0B82CB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879235-0F60-4C32-B7F1-9D98FDC461FE}"/>
              </a:ext>
            </a:extLst>
          </p:cNvPr>
          <p:cNvSpPr>
            <a:spLocks noGrp="1"/>
          </p:cNvSpPr>
          <p:nvPr>
            <p:ph type="sldNum" sz="quarter" idx="12"/>
          </p:nvPr>
        </p:nvSpPr>
        <p:spPr/>
        <p:txBody>
          <a:bodyPr/>
          <a:lstStyle/>
          <a:p>
            <a:fld id="{4C13B7EF-6BEC-4144-A056-1DA41769346B}" type="slidenum">
              <a:rPr lang="en-US" smtClean="0"/>
              <a:t>‹#›</a:t>
            </a:fld>
            <a:endParaRPr lang="en-US"/>
          </a:p>
        </p:txBody>
      </p:sp>
    </p:spTree>
    <p:extLst>
      <p:ext uri="{BB962C8B-B14F-4D97-AF65-F5344CB8AC3E}">
        <p14:creationId xmlns:p14="http://schemas.microsoft.com/office/powerpoint/2010/main" val="18899118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BC419-B2CD-468F-9292-378B86F3E4E2}"/>
              </a:ext>
            </a:extLst>
          </p:cNvPr>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A452F5-E7A6-43A6-B9DF-5BC4199BE668}"/>
              </a:ext>
            </a:extLst>
          </p:cNvPr>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A983760-71FD-4F10-924A-702E5922E334}"/>
              </a:ext>
            </a:extLst>
          </p:cNvPr>
          <p:cNvSpPr>
            <a:spLocks noGrp="1"/>
          </p:cNvSpPr>
          <p:nvPr>
            <p:ph type="dt" sz="half" idx="10"/>
          </p:nvPr>
        </p:nvSpPr>
        <p:spPr/>
        <p:txBody>
          <a:bodyPr/>
          <a:lstStyle/>
          <a:p>
            <a:fld id="{285D07D6-C5E2-41D4-9038-A4C05F7427BF}" type="datetimeFigureOut">
              <a:rPr lang="en-US" smtClean="0"/>
              <a:t>8/13/2020</a:t>
            </a:fld>
            <a:endParaRPr lang="en-US"/>
          </a:p>
        </p:txBody>
      </p:sp>
      <p:sp>
        <p:nvSpPr>
          <p:cNvPr id="5" name="Footer Placeholder 4">
            <a:extLst>
              <a:ext uri="{FF2B5EF4-FFF2-40B4-BE49-F238E27FC236}">
                <a16:creationId xmlns:a16="http://schemas.microsoft.com/office/drawing/2014/main" id="{E1E288B9-1BD2-46C5-AAF5-55C6F3D739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59B9F2-6F5E-4AA9-84F3-613144B02B33}"/>
              </a:ext>
            </a:extLst>
          </p:cNvPr>
          <p:cNvSpPr>
            <a:spLocks noGrp="1"/>
          </p:cNvSpPr>
          <p:nvPr>
            <p:ph type="sldNum" sz="quarter" idx="12"/>
          </p:nvPr>
        </p:nvSpPr>
        <p:spPr/>
        <p:txBody>
          <a:bodyPr/>
          <a:lstStyle/>
          <a:p>
            <a:fld id="{4C13B7EF-6BEC-4144-A056-1DA41769346B}" type="slidenum">
              <a:rPr lang="en-US" smtClean="0"/>
              <a:t>‹#›</a:t>
            </a:fld>
            <a:endParaRPr lang="en-US"/>
          </a:p>
        </p:txBody>
      </p:sp>
    </p:spTree>
    <p:extLst>
      <p:ext uri="{BB962C8B-B14F-4D97-AF65-F5344CB8AC3E}">
        <p14:creationId xmlns:p14="http://schemas.microsoft.com/office/powerpoint/2010/main" val="38243514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C3A91-2D93-4013-BBB5-9752A9EB7B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FCD4F4-CC26-4E9B-BEB0-C4850BA92FE7}"/>
              </a:ext>
            </a:extLst>
          </p:cNvPr>
          <p:cNvSpPr>
            <a:spLocks noGrp="1"/>
          </p:cNvSpPr>
          <p:nvPr>
            <p:ph sz="half" idx="1"/>
          </p:nvPr>
        </p:nvSpPr>
        <p:spPr>
          <a:xfrm>
            <a:off x="838200" y="1825625"/>
            <a:ext cx="5181600" cy="4351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19E222-B49B-4E3E-8873-F8D03FAE3D48}"/>
              </a:ext>
            </a:extLst>
          </p:cNvPr>
          <p:cNvSpPr>
            <a:spLocks noGrp="1"/>
          </p:cNvSpPr>
          <p:nvPr>
            <p:ph sz="half" idx="2"/>
          </p:nvPr>
        </p:nvSpPr>
        <p:spPr>
          <a:xfrm>
            <a:off x="6172200" y="1825625"/>
            <a:ext cx="5181600" cy="4351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0B9C420-CF4F-4A4E-B90D-A28F9C557341}"/>
              </a:ext>
            </a:extLst>
          </p:cNvPr>
          <p:cNvSpPr>
            <a:spLocks noGrp="1"/>
          </p:cNvSpPr>
          <p:nvPr>
            <p:ph type="dt" sz="half" idx="10"/>
          </p:nvPr>
        </p:nvSpPr>
        <p:spPr/>
        <p:txBody>
          <a:bodyPr/>
          <a:lstStyle/>
          <a:p>
            <a:fld id="{285D07D6-C5E2-41D4-9038-A4C05F7427BF}" type="datetimeFigureOut">
              <a:rPr lang="en-US" smtClean="0"/>
              <a:t>8/13/2020</a:t>
            </a:fld>
            <a:endParaRPr lang="en-US"/>
          </a:p>
        </p:txBody>
      </p:sp>
      <p:sp>
        <p:nvSpPr>
          <p:cNvPr id="6" name="Footer Placeholder 5">
            <a:extLst>
              <a:ext uri="{FF2B5EF4-FFF2-40B4-BE49-F238E27FC236}">
                <a16:creationId xmlns:a16="http://schemas.microsoft.com/office/drawing/2014/main" id="{0407A7D9-0537-416D-8703-4A7E1E8CEE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A03157-07D5-4A27-B6F6-D12880A7E65C}"/>
              </a:ext>
            </a:extLst>
          </p:cNvPr>
          <p:cNvSpPr>
            <a:spLocks noGrp="1"/>
          </p:cNvSpPr>
          <p:nvPr>
            <p:ph type="sldNum" sz="quarter" idx="12"/>
          </p:nvPr>
        </p:nvSpPr>
        <p:spPr/>
        <p:txBody>
          <a:bodyPr/>
          <a:lstStyle/>
          <a:p>
            <a:fld id="{4C13B7EF-6BEC-4144-A056-1DA41769346B}" type="slidenum">
              <a:rPr lang="en-US" smtClean="0"/>
              <a:t>‹#›</a:t>
            </a:fld>
            <a:endParaRPr lang="en-US"/>
          </a:p>
        </p:txBody>
      </p:sp>
    </p:spTree>
    <p:extLst>
      <p:ext uri="{BB962C8B-B14F-4D97-AF65-F5344CB8AC3E}">
        <p14:creationId xmlns:p14="http://schemas.microsoft.com/office/powerpoint/2010/main" val="28811195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678EB-F75A-4C85-953A-2F1A8FD762D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CC3C1F8-7A47-4A10-A9D8-570368BD2E46}"/>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4EB7E5C-C35C-4583-A040-DFC53FC0BF31}"/>
              </a:ext>
            </a:extLst>
          </p:cNvPr>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1171C2-C2B1-4BE4-992A-3B3C5943BB0C}"/>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7ADCC6C-803E-40F6-BCB3-47A8220CE9FE}"/>
              </a:ext>
            </a:extLst>
          </p:cNvPr>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4FE9138-E8E6-4757-A281-8C6DA4811A9E}"/>
              </a:ext>
            </a:extLst>
          </p:cNvPr>
          <p:cNvSpPr>
            <a:spLocks noGrp="1"/>
          </p:cNvSpPr>
          <p:nvPr>
            <p:ph type="dt" sz="half" idx="10"/>
          </p:nvPr>
        </p:nvSpPr>
        <p:spPr/>
        <p:txBody>
          <a:bodyPr/>
          <a:lstStyle/>
          <a:p>
            <a:fld id="{285D07D6-C5E2-41D4-9038-A4C05F7427BF}" type="datetimeFigureOut">
              <a:rPr lang="en-US" smtClean="0"/>
              <a:t>8/13/2020</a:t>
            </a:fld>
            <a:endParaRPr lang="en-US"/>
          </a:p>
        </p:txBody>
      </p:sp>
      <p:sp>
        <p:nvSpPr>
          <p:cNvPr id="8" name="Footer Placeholder 7">
            <a:extLst>
              <a:ext uri="{FF2B5EF4-FFF2-40B4-BE49-F238E27FC236}">
                <a16:creationId xmlns:a16="http://schemas.microsoft.com/office/drawing/2014/main" id="{E7E3094C-B9D1-4C86-BED3-B0196B5D750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9E74446-DCAE-4DA7-90DA-017079D58AAB}"/>
              </a:ext>
            </a:extLst>
          </p:cNvPr>
          <p:cNvSpPr>
            <a:spLocks noGrp="1"/>
          </p:cNvSpPr>
          <p:nvPr>
            <p:ph type="sldNum" sz="quarter" idx="12"/>
          </p:nvPr>
        </p:nvSpPr>
        <p:spPr/>
        <p:txBody>
          <a:bodyPr/>
          <a:lstStyle/>
          <a:p>
            <a:fld id="{4C13B7EF-6BEC-4144-A056-1DA41769346B}" type="slidenum">
              <a:rPr lang="en-US" smtClean="0"/>
              <a:t>‹#›</a:t>
            </a:fld>
            <a:endParaRPr lang="en-US"/>
          </a:p>
        </p:txBody>
      </p:sp>
    </p:spTree>
    <p:extLst>
      <p:ext uri="{BB962C8B-B14F-4D97-AF65-F5344CB8AC3E}">
        <p14:creationId xmlns:p14="http://schemas.microsoft.com/office/powerpoint/2010/main" val="28744820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079C6-4F32-4A8D-9C74-9E7782E9EE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7FA300E-DDAB-4DC2-A085-876910CFABB1}"/>
              </a:ext>
            </a:extLst>
          </p:cNvPr>
          <p:cNvSpPr>
            <a:spLocks noGrp="1"/>
          </p:cNvSpPr>
          <p:nvPr>
            <p:ph type="dt" sz="half" idx="10"/>
          </p:nvPr>
        </p:nvSpPr>
        <p:spPr/>
        <p:txBody>
          <a:bodyPr/>
          <a:lstStyle/>
          <a:p>
            <a:fld id="{285D07D6-C5E2-41D4-9038-A4C05F7427BF}" type="datetimeFigureOut">
              <a:rPr lang="en-US" smtClean="0"/>
              <a:t>8/13/2020</a:t>
            </a:fld>
            <a:endParaRPr lang="en-US"/>
          </a:p>
        </p:txBody>
      </p:sp>
      <p:sp>
        <p:nvSpPr>
          <p:cNvPr id="4" name="Footer Placeholder 3">
            <a:extLst>
              <a:ext uri="{FF2B5EF4-FFF2-40B4-BE49-F238E27FC236}">
                <a16:creationId xmlns:a16="http://schemas.microsoft.com/office/drawing/2014/main" id="{1418BD10-5DD2-4BFF-BAEA-E548C79A296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3B10408-B1B4-4B28-B9C6-9F2E12D0C233}"/>
              </a:ext>
            </a:extLst>
          </p:cNvPr>
          <p:cNvSpPr>
            <a:spLocks noGrp="1"/>
          </p:cNvSpPr>
          <p:nvPr>
            <p:ph type="sldNum" sz="quarter" idx="12"/>
          </p:nvPr>
        </p:nvSpPr>
        <p:spPr/>
        <p:txBody>
          <a:bodyPr/>
          <a:lstStyle/>
          <a:p>
            <a:fld id="{4C13B7EF-6BEC-4144-A056-1DA41769346B}" type="slidenum">
              <a:rPr lang="en-US" smtClean="0"/>
              <a:t>‹#›</a:t>
            </a:fld>
            <a:endParaRPr lang="en-US"/>
          </a:p>
        </p:txBody>
      </p:sp>
    </p:spTree>
    <p:extLst>
      <p:ext uri="{BB962C8B-B14F-4D97-AF65-F5344CB8AC3E}">
        <p14:creationId xmlns:p14="http://schemas.microsoft.com/office/powerpoint/2010/main" val="10848603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91897C-6833-420A-B574-DC8CBF1216C2}"/>
              </a:ext>
            </a:extLst>
          </p:cNvPr>
          <p:cNvSpPr>
            <a:spLocks noGrp="1"/>
          </p:cNvSpPr>
          <p:nvPr>
            <p:ph type="dt" sz="half" idx="10"/>
          </p:nvPr>
        </p:nvSpPr>
        <p:spPr/>
        <p:txBody>
          <a:bodyPr/>
          <a:lstStyle/>
          <a:p>
            <a:fld id="{285D07D6-C5E2-41D4-9038-A4C05F7427BF}" type="datetimeFigureOut">
              <a:rPr lang="en-US" smtClean="0"/>
              <a:t>8/13/2020</a:t>
            </a:fld>
            <a:endParaRPr lang="en-US"/>
          </a:p>
        </p:txBody>
      </p:sp>
      <p:sp>
        <p:nvSpPr>
          <p:cNvPr id="3" name="Footer Placeholder 2">
            <a:extLst>
              <a:ext uri="{FF2B5EF4-FFF2-40B4-BE49-F238E27FC236}">
                <a16:creationId xmlns:a16="http://schemas.microsoft.com/office/drawing/2014/main" id="{85510BBF-F3CD-43AA-B555-85F53A49056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A55636A-271C-4636-B131-017FDFF07D1D}"/>
              </a:ext>
            </a:extLst>
          </p:cNvPr>
          <p:cNvSpPr>
            <a:spLocks noGrp="1"/>
          </p:cNvSpPr>
          <p:nvPr>
            <p:ph type="sldNum" sz="quarter" idx="12"/>
          </p:nvPr>
        </p:nvSpPr>
        <p:spPr/>
        <p:txBody>
          <a:bodyPr/>
          <a:lstStyle/>
          <a:p>
            <a:fld id="{4C13B7EF-6BEC-4144-A056-1DA41769346B}" type="slidenum">
              <a:rPr lang="en-US" smtClean="0"/>
              <a:t>‹#›</a:t>
            </a:fld>
            <a:endParaRPr lang="en-US"/>
          </a:p>
        </p:txBody>
      </p:sp>
    </p:spTree>
    <p:extLst>
      <p:ext uri="{BB962C8B-B14F-4D97-AF65-F5344CB8AC3E}">
        <p14:creationId xmlns:p14="http://schemas.microsoft.com/office/powerpoint/2010/main" val="1262094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A368A-98DE-4A76-B14C-B3DC182785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DB34D3-3013-4088-8C9F-02B75E6E96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6E90E3B-5FB7-4AB5-9F42-88B395AA7BD5}"/>
              </a:ext>
            </a:extLst>
          </p:cNvPr>
          <p:cNvSpPr>
            <a:spLocks noGrp="1"/>
          </p:cNvSpPr>
          <p:nvPr>
            <p:ph type="dt" sz="half" idx="10"/>
          </p:nvPr>
        </p:nvSpPr>
        <p:spPr/>
        <p:txBody>
          <a:bodyPr/>
          <a:lstStyle/>
          <a:p>
            <a:fld id="{AA159D2C-B17F-439E-953B-DE1AB065F57B}" type="datetimeFigureOut">
              <a:rPr lang="en-US" smtClean="0"/>
              <a:t>8/13/2020</a:t>
            </a:fld>
            <a:endParaRPr lang="en-US"/>
          </a:p>
        </p:txBody>
      </p:sp>
      <p:sp>
        <p:nvSpPr>
          <p:cNvPr id="5" name="Footer Placeholder 4">
            <a:extLst>
              <a:ext uri="{FF2B5EF4-FFF2-40B4-BE49-F238E27FC236}">
                <a16:creationId xmlns:a16="http://schemas.microsoft.com/office/drawing/2014/main" id="{ACFEC709-EB22-43A1-87BA-4E0100CB3B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418E45-B357-4C64-9427-57805B3483BF}"/>
              </a:ext>
            </a:extLst>
          </p:cNvPr>
          <p:cNvSpPr>
            <a:spLocks noGrp="1"/>
          </p:cNvSpPr>
          <p:nvPr>
            <p:ph type="sldNum" sz="quarter" idx="12"/>
          </p:nvPr>
        </p:nvSpPr>
        <p:spPr/>
        <p:txBody>
          <a:bodyPr/>
          <a:lstStyle/>
          <a:p>
            <a:fld id="{9BA99482-9F20-4683-8665-DB2C2EA908A0}" type="slidenum">
              <a:rPr lang="en-US" smtClean="0"/>
              <a:t>‹#›</a:t>
            </a:fld>
            <a:endParaRPr lang="en-US"/>
          </a:p>
        </p:txBody>
      </p:sp>
    </p:spTree>
    <p:extLst>
      <p:ext uri="{BB962C8B-B14F-4D97-AF65-F5344CB8AC3E}">
        <p14:creationId xmlns:p14="http://schemas.microsoft.com/office/powerpoint/2010/main" val="7475047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53D71-6EB2-4FC3-8789-65B2D24746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EC8D386-2713-409A-B503-06FCC413B9D3}"/>
              </a:ext>
            </a:extLst>
          </p:cNvPr>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BB2144-9E8B-4FD4-B3B3-D18FE3147126}"/>
              </a:ext>
            </a:extLst>
          </p:cNvPr>
          <p:cNvSpPr>
            <a:spLocks noGrp="1"/>
          </p:cNvSpPr>
          <p:nvPr>
            <p:ph type="body" sz="half" idx="2"/>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6B8844B-C8ED-4A82-8398-2E9469AC79AB}"/>
              </a:ext>
            </a:extLst>
          </p:cNvPr>
          <p:cNvSpPr>
            <a:spLocks noGrp="1"/>
          </p:cNvSpPr>
          <p:nvPr>
            <p:ph type="dt" sz="half" idx="10"/>
          </p:nvPr>
        </p:nvSpPr>
        <p:spPr/>
        <p:txBody>
          <a:bodyPr/>
          <a:lstStyle/>
          <a:p>
            <a:fld id="{285D07D6-C5E2-41D4-9038-A4C05F7427BF}" type="datetimeFigureOut">
              <a:rPr lang="en-US" smtClean="0"/>
              <a:t>8/13/2020</a:t>
            </a:fld>
            <a:endParaRPr lang="en-US"/>
          </a:p>
        </p:txBody>
      </p:sp>
      <p:sp>
        <p:nvSpPr>
          <p:cNvPr id="6" name="Footer Placeholder 5">
            <a:extLst>
              <a:ext uri="{FF2B5EF4-FFF2-40B4-BE49-F238E27FC236}">
                <a16:creationId xmlns:a16="http://schemas.microsoft.com/office/drawing/2014/main" id="{A6A4612B-9757-48B8-8B13-CAA4C0D4CE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490B13-612B-4553-BAE5-44A2A433DEBB}"/>
              </a:ext>
            </a:extLst>
          </p:cNvPr>
          <p:cNvSpPr>
            <a:spLocks noGrp="1"/>
          </p:cNvSpPr>
          <p:nvPr>
            <p:ph type="sldNum" sz="quarter" idx="12"/>
          </p:nvPr>
        </p:nvSpPr>
        <p:spPr/>
        <p:txBody>
          <a:bodyPr/>
          <a:lstStyle/>
          <a:p>
            <a:fld id="{4C13B7EF-6BEC-4144-A056-1DA41769346B}" type="slidenum">
              <a:rPr lang="en-US" smtClean="0"/>
              <a:t>‹#›</a:t>
            </a:fld>
            <a:endParaRPr lang="en-US"/>
          </a:p>
        </p:txBody>
      </p:sp>
    </p:spTree>
    <p:extLst>
      <p:ext uri="{BB962C8B-B14F-4D97-AF65-F5344CB8AC3E}">
        <p14:creationId xmlns:p14="http://schemas.microsoft.com/office/powerpoint/2010/main" val="28864975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7727C-4543-4F18-92C8-5BDA777AAC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4523B5C-BAB1-446E-930C-CE19066482FA}"/>
              </a:ext>
            </a:extLst>
          </p:cNvPr>
          <p:cNvSpPr>
            <a:spLocks noGrp="1"/>
          </p:cNvSpPr>
          <p:nvPr>
            <p:ph type="pic" idx="1"/>
          </p:nvPr>
        </p:nvSpPr>
        <p:spPr>
          <a:xfrm>
            <a:off x="5183188" y="987426"/>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a:extLst>
              <a:ext uri="{FF2B5EF4-FFF2-40B4-BE49-F238E27FC236}">
                <a16:creationId xmlns:a16="http://schemas.microsoft.com/office/drawing/2014/main" id="{456DA835-EDF1-46F5-A8C1-E63220D12B71}"/>
              </a:ext>
            </a:extLst>
          </p:cNvPr>
          <p:cNvSpPr>
            <a:spLocks noGrp="1"/>
          </p:cNvSpPr>
          <p:nvPr>
            <p:ph type="body" sz="half" idx="2"/>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171E529-722A-43C0-8E1C-B33A5532A9E6}"/>
              </a:ext>
            </a:extLst>
          </p:cNvPr>
          <p:cNvSpPr>
            <a:spLocks noGrp="1"/>
          </p:cNvSpPr>
          <p:nvPr>
            <p:ph type="dt" sz="half" idx="10"/>
          </p:nvPr>
        </p:nvSpPr>
        <p:spPr/>
        <p:txBody>
          <a:bodyPr/>
          <a:lstStyle/>
          <a:p>
            <a:fld id="{285D07D6-C5E2-41D4-9038-A4C05F7427BF}" type="datetimeFigureOut">
              <a:rPr lang="en-US" smtClean="0"/>
              <a:t>8/13/2020</a:t>
            </a:fld>
            <a:endParaRPr lang="en-US"/>
          </a:p>
        </p:txBody>
      </p:sp>
      <p:sp>
        <p:nvSpPr>
          <p:cNvPr id="6" name="Footer Placeholder 5">
            <a:extLst>
              <a:ext uri="{FF2B5EF4-FFF2-40B4-BE49-F238E27FC236}">
                <a16:creationId xmlns:a16="http://schemas.microsoft.com/office/drawing/2014/main" id="{357D35AC-39F5-429B-8567-6AB88B41A6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21610E-41A2-4618-8079-9F21AA22923A}"/>
              </a:ext>
            </a:extLst>
          </p:cNvPr>
          <p:cNvSpPr>
            <a:spLocks noGrp="1"/>
          </p:cNvSpPr>
          <p:nvPr>
            <p:ph type="sldNum" sz="quarter" idx="12"/>
          </p:nvPr>
        </p:nvSpPr>
        <p:spPr/>
        <p:txBody>
          <a:bodyPr/>
          <a:lstStyle/>
          <a:p>
            <a:fld id="{4C13B7EF-6BEC-4144-A056-1DA41769346B}" type="slidenum">
              <a:rPr lang="en-US" smtClean="0"/>
              <a:t>‹#›</a:t>
            </a:fld>
            <a:endParaRPr lang="en-US"/>
          </a:p>
        </p:txBody>
      </p:sp>
    </p:spTree>
    <p:extLst>
      <p:ext uri="{BB962C8B-B14F-4D97-AF65-F5344CB8AC3E}">
        <p14:creationId xmlns:p14="http://schemas.microsoft.com/office/powerpoint/2010/main" val="36153791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01BA4-2778-43F0-89B7-DE2DB222D8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7D9CF4-63CD-41C8-BC5C-5F29FC93318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71C77D-8CA8-4675-ADE7-C9D91E2C0A46}"/>
              </a:ext>
            </a:extLst>
          </p:cNvPr>
          <p:cNvSpPr>
            <a:spLocks noGrp="1"/>
          </p:cNvSpPr>
          <p:nvPr>
            <p:ph type="dt" sz="half" idx="10"/>
          </p:nvPr>
        </p:nvSpPr>
        <p:spPr/>
        <p:txBody>
          <a:bodyPr/>
          <a:lstStyle/>
          <a:p>
            <a:fld id="{285D07D6-C5E2-41D4-9038-A4C05F7427BF}" type="datetimeFigureOut">
              <a:rPr lang="en-US" smtClean="0"/>
              <a:t>8/13/2020</a:t>
            </a:fld>
            <a:endParaRPr lang="en-US"/>
          </a:p>
        </p:txBody>
      </p:sp>
      <p:sp>
        <p:nvSpPr>
          <p:cNvPr id="5" name="Footer Placeholder 4">
            <a:extLst>
              <a:ext uri="{FF2B5EF4-FFF2-40B4-BE49-F238E27FC236}">
                <a16:creationId xmlns:a16="http://schemas.microsoft.com/office/drawing/2014/main" id="{690894BD-236C-4C6E-940E-00772BC79C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F07909-BB24-4711-94DC-8642342944B6}"/>
              </a:ext>
            </a:extLst>
          </p:cNvPr>
          <p:cNvSpPr>
            <a:spLocks noGrp="1"/>
          </p:cNvSpPr>
          <p:nvPr>
            <p:ph type="sldNum" sz="quarter" idx="12"/>
          </p:nvPr>
        </p:nvSpPr>
        <p:spPr/>
        <p:txBody>
          <a:bodyPr/>
          <a:lstStyle/>
          <a:p>
            <a:fld id="{4C13B7EF-6BEC-4144-A056-1DA41769346B}" type="slidenum">
              <a:rPr lang="en-US" smtClean="0"/>
              <a:t>‹#›</a:t>
            </a:fld>
            <a:endParaRPr lang="en-US"/>
          </a:p>
        </p:txBody>
      </p:sp>
    </p:spTree>
    <p:extLst>
      <p:ext uri="{BB962C8B-B14F-4D97-AF65-F5344CB8AC3E}">
        <p14:creationId xmlns:p14="http://schemas.microsoft.com/office/powerpoint/2010/main" val="4828045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124226-54C5-4353-8237-9D9E0B82DDE3}"/>
              </a:ext>
            </a:extLst>
          </p:cNvPr>
          <p:cNvSpPr>
            <a:spLocks noGrp="1"/>
          </p:cNvSpPr>
          <p:nvPr>
            <p:ph type="title" orient="vert"/>
          </p:nvPr>
        </p:nvSpPr>
        <p:spPr>
          <a:xfrm>
            <a:off x="8724901" y="365126"/>
            <a:ext cx="2628900" cy="581183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86F2450-E83C-4218-95B4-3C121BA1F806}"/>
              </a:ext>
            </a:extLst>
          </p:cNvPr>
          <p:cNvSpPr>
            <a:spLocks noGrp="1"/>
          </p:cNvSpPr>
          <p:nvPr>
            <p:ph type="body" orient="vert" idx="1"/>
          </p:nvPr>
        </p:nvSpPr>
        <p:spPr>
          <a:xfrm>
            <a:off x="838201" y="365126"/>
            <a:ext cx="7734300" cy="581183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31FE89-1921-43AF-9AA2-5BCAAEA57E4F}"/>
              </a:ext>
            </a:extLst>
          </p:cNvPr>
          <p:cNvSpPr>
            <a:spLocks noGrp="1"/>
          </p:cNvSpPr>
          <p:nvPr>
            <p:ph type="dt" sz="half" idx="10"/>
          </p:nvPr>
        </p:nvSpPr>
        <p:spPr/>
        <p:txBody>
          <a:bodyPr/>
          <a:lstStyle/>
          <a:p>
            <a:fld id="{285D07D6-C5E2-41D4-9038-A4C05F7427BF}" type="datetimeFigureOut">
              <a:rPr lang="en-US" smtClean="0"/>
              <a:t>8/13/2020</a:t>
            </a:fld>
            <a:endParaRPr lang="en-US"/>
          </a:p>
        </p:txBody>
      </p:sp>
      <p:sp>
        <p:nvSpPr>
          <p:cNvPr id="5" name="Footer Placeholder 4">
            <a:extLst>
              <a:ext uri="{FF2B5EF4-FFF2-40B4-BE49-F238E27FC236}">
                <a16:creationId xmlns:a16="http://schemas.microsoft.com/office/drawing/2014/main" id="{CC043297-2097-4664-9852-62CB0E2FFA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19D0C7-9C91-45BC-ABB1-8BAE3BBD2900}"/>
              </a:ext>
            </a:extLst>
          </p:cNvPr>
          <p:cNvSpPr>
            <a:spLocks noGrp="1"/>
          </p:cNvSpPr>
          <p:nvPr>
            <p:ph type="sldNum" sz="quarter" idx="12"/>
          </p:nvPr>
        </p:nvSpPr>
        <p:spPr/>
        <p:txBody>
          <a:bodyPr/>
          <a:lstStyle/>
          <a:p>
            <a:fld id="{4C13B7EF-6BEC-4144-A056-1DA41769346B}" type="slidenum">
              <a:rPr lang="en-US" smtClean="0"/>
              <a:t>‹#›</a:t>
            </a:fld>
            <a:endParaRPr lang="en-US"/>
          </a:p>
        </p:txBody>
      </p:sp>
    </p:spTree>
    <p:extLst>
      <p:ext uri="{BB962C8B-B14F-4D97-AF65-F5344CB8AC3E}">
        <p14:creationId xmlns:p14="http://schemas.microsoft.com/office/powerpoint/2010/main" val="3705530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4334A-2C93-4BBE-B882-604870D16C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B9347C-3D14-4F0D-A938-68B41FAC6E4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31B0D5-1F5E-42B6-AD4C-D0240246123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AABF574-624D-4462-A740-71A47AED1E8B}"/>
              </a:ext>
            </a:extLst>
          </p:cNvPr>
          <p:cNvSpPr>
            <a:spLocks noGrp="1"/>
          </p:cNvSpPr>
          <p:nvPr>
            <p:ph type="dt" sz="half" idx="10"/>
          </p:nvPr>
        </p:nvSpPr>
        <p:spPr/>
        <p:txBody>
          <a:bodyPr/>
          <a:lstStyle/>
          <a:p>
            <a:fld id="{AA159D2C-B17F-439E-953B-DE1AB065F57B}" type="datetimeFigureOut">
              <a:rPr lang="en-US" smtClean="0"/>
              <a:t>8/13/2020</a:t>
            </a:fld>
            <a:endParaRPr lang="en-US"/>
          </a:p>
        </p:txBody>
      </p:sp>
      <p:sp>
        <p:nvSpPr>
          <p:cNvPr id="6" name="Footer Placeholder 5">
            <a:extLst>
              <a:ext uri="{FF2B5EF4-FFF2-40B4-BE49-F238E27FC236}">
                <a16:creationId xmlns:a16="http://schemas.microsoft.com/office/drawing/2014/main" id="{ECC2EC39-1F48-4286-8A7B-628CC70AA8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9837B9-E8EE-4C9E-A895-1062C8DB309D}"/>
              </a:ext>
            </a:extLst>
          </p:cNvPr>
          <p:cNvSpPr>
            <a:spLocks noGrp="1"/>
          </p:cNvSpPr>
          <p:nvPr>
            <p:ph type="sldNum" sz="quarter" idx="12"/>
          </p:nvPr>
        </p:nvSpPr>
        <p:spPr/>
        <p:txBody>
          <a:bodyPr/>
          <a:lstStyle/>
          <a:p>
            <a:fld id="{9BA99482-9F20-4683-8665-DB2C2EA908A0}" type="slidenum">
              <a:rPr lang="en-US" smtClean="0"/>
              <a:t>‹#›</a:t>
            </a:fld>
            <a:endParaRPr lang="en-US"/>
          </a:p>
        </p:txBody>
      </p:sp>
    </p:spTree>
    <p:extLst>
      <p:ext uri="{BB962C8B-B14F-4D97-AF65-F5344CB8AC3E}">
        <p14:creationId xmlns:p14="http://schemas.microsoft.com/office/powerpoint/2010/main" val="2778916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2A37B-B03F-4F32-8242-AEB63D3A1F1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5B4ABE9-EB53-4896-9E05-32583A04F0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EBF50CC-1414-47FE-88A7-14E0AA4ED8D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4EB5D07-0B91-48E0-ADB0-B3B9A39FB2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E504372-FA2B-42E2-A86C-FCD35A53E99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FD4E806-78E4-4F04-A0B4-1167793F9753}"/>
              </a:ext>
            </a:extLst>
          </p:cNvPr>
          <p:cNvSpPr>
            <a:spLocks noGrp="1"/>
          </p:cNvSpPr>
          <p:nvPr>
            <p:ph type="dt" sz="half" idx="10"/>
          </p:nvPr>
        </p:nvSpPr>
        <p:spPr/>
        <p:txBody>
          <a:bodyPr/>
          <a:lstStyle/>
          <a:p>
            <a:fld id="{AA159D2C-B17F-439E-953B-DE1AB065F57B}" type="datetimeFigureOut">
              <a:rPr lang="en-US" smtClean="0"/>
              <a:t>8/13/2020</a:t>
            </a:fld>
            <a:endParaRPr lang="en-US"/>
          </a:p>
        </p:txBody>
      </p:sp>
      <p:sp>
        <p:nvSpPr>
          <p:cNvPr id="8" name="Footer Placeholder 7">
            <a:extLst>
              <a:ext uri="{FF2B5EF4-FFF2-40B4-BE49-F238E27FC236}">
                <a16:creationId xmlns:a16="http://schemas.microsoft.com/office/drawing/2014/main" id="{7EE4D804-B041-44CE-81C4-A3B8E40084B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221303-5E6C-494F-86C4-C1DFA5E32D98}"/>
              </a:ext>
            </a:extLst>
          </p:cNvPr>
          <p:cNvSpPr>
            <a:spLocks noGrp="1"/>
          </p:cNvSpPr>
          <p:nvPr>
            <p:ph type="sldNum" sz="quarter" idx="12"/>
          </p:nvPr>
        </p:nvSpPr>
        <p:spPr/>
        <p:txBody>
          <a:bodyPr/>
          <a:lstStyle/>
          <a:p>
            <a:fld id="{9BA99482-9F20-4683-8665-DB2C2EA908A0}" type="slidenum">
              <a:rPr lang="en-US" smtClean="0"/>
              <a:t>‹#›</a:t>
            </a:fld>
            <a:endParaRPr lang="en-US"/>
          </a:p>
        </p:txBody>
      </p:sp>
    </p:spTree>
    <p:extLst>
      <p:ext uri="{BB962C8B-B14F-4D97-AF65-F5344CB8AC3E}">
        <p14:creationId xmlns:p14="http://schemas.microsoft.com/office/powerpoint/2010/main" val="3568933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8FF1E-60C9-4191-8F71-B0BCA1C44DC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AC4EDA-6486-4C4D-B030-E23137861B51}"/>
              </a:ext>
            </a:extLst>
          </p:cNvPr>
          <p:cNvSpPr>
            <a:spLocks noGrp="1"/>
          </p:cNvSpPr>
          <p:nvPr>
            <p:ph type="dt" sz="half" idx="10"/>
          </p:nvPr>
        </p:nvSpPr>
        <p:spPr/>
        <p:txBody>
          <a:bodyPr/>
          <a:lstStyle/>
          <a:p>
            <a:fld id="{AA159D2C-B17F-439E-953B-DE1AB065F57B}" type="datetimeFigureOut">
              <a:rPr lang="en-US" smtClean="0"/>
              <a:t>8/13/2020</a:t>
            </a:fld>
            <a:endParaRPr lang="en-US"/>
          </a:p>
        </p:txBody>
      </p:sp>
      <p:sp>
        <p:nvSpPr>
          <p:cNvPr id="4" name="Footer Placeholder 3">
            <a:extLst>
              <a:ext uri="{FF2B5EF4-FFF2-40B4-BE49-F238E27FC236}">
                <a16:creationId xmlns:a16="http://schemas.microsoft.com/office/drawing/2014/main" id="{FA169381-3AE5-442D-9381-BC28B82C336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78A41B-B57F-4169-B214-A12BE152DB60}"/>
              </a:ext>
            </a:extLst>
          </p:cNvPr>
          <p:cNvSpPr>
            <a:spLocks noGrp="1"/>
          </p:cNvSpPr>
          <p:nvPr>
            <p:ph type="sldNum" sz="quarter" idx="12"/>
          </p:nvPr>
        </p:nvSpPr>
        <p:spPr/>
        <p:txBody>
          <a:bodyPr/>
          <a:lstStyle/>
          <a:p>
            <a:fld id="{9BA99482-9F20-4683-8665-DB2C2EA908A0}" type="slidenum">
              <a:rPr lang="en-US" smtClean="0"/>
              <a:t>‹#›</a:t>
            </a:fld>
            <a:endParaRPr lang="en-US"/>
          </a:p>
        </p:txBody>
      </p:sp>
    </p:spTree>
    <p:extLst>
      <p:ext uri="{BB962C8B-B14F-4D97-AF65-F5344CB8AC3E}">
        <p14:creationId xmlns:p14="http://schemas.microsoft.com/office/powerpoint/2010/main" val="3367193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1AD088-9697-44A2-9D74-B2ACD140ECE4}"/>
              </a:ext>
            </a:extLst>
          </p:cNvPr>
          <p:cNvSpPr>
            <a:spLocks noGrp="1"/>
          </p:cNvSpPr>
          <p:nvPr>
            <p:ph type="dt" sz="half" idx="10"/>
          </p:nvPr>
        </p:nvSpPr>
        <p:spPr/>
        <p:txBody>
          <a:bodyPr/>
          <a:lstStyle/>
          <a:p>
            <a:fld id="{AA159D2C-B17F-439E-953B-DE1AB065F57B}" type="datetimeFigureOut">
              <a:rPr lang="en-US" smtClean="0"/>
              <a:t>8/13/2020</a:t>
            </a:fld>
            <a:endParaRPr lang="en-US"/>
          </a:p>
        </p:txBody>
      </p:sp>
      <p:sp>
        <p:nvSpPr>
          <p:cNvPr id="3" name="Footer Placeholder 2">
            <a:extLst>
              <a:ext uri="{FF2B5EF4-FFF2-40B4-BE49-F238E27FC236}">
                <a16:creationId xmlns:a16="http://schemas.microsoft.com/office/drawing/2014/main" id="{5D30E060-8223-498B-86B1-C60D84BF83C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55AE023-244D-4C1F-A35F-E9F8412A5531}"/>
              </a:ext>
            </a:extLst>
          </p:cNvPr>
          <p:cNvSpPr>
            <a:spLocks noGrp="1"/>
          </p:cNvSpPr>
          <p:nvPr>
            <p:ph type="sldNum" sz="quarter" idx="12"/>
          </p:nvPr>
        </p:nvSpPr>
        <p:spPr/>
        <p:txBody>
          <a:bodyPr/>
          <a:lstStyle/>
          <a:p>
            <a:fld id="{9BA99482-9F20-4683-8665-DB2C2EA908A0}" type="slidenum">
              <a:rPr lang="en-US" smtClean="0"/>
              <a:t>‹#›</a:t>
            </a:fld>
            <a:endParaRPr lang="en-US"/>
          </a:p>
        </p:txBody>
      </p:sp>
    </p:spTree>
    <p:extLst>
      <p:ext uri="{BB962C8B-B14F-4D97-AF65-F5344CB8AC3E}">
        <p14:creationId xmlns:p14="http://schemas.microsoft.com/office/powerpoint/2010/main" val="2050241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48EDC-A8A4-4F12-A266-9F03236BCA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7046936-48EC-412C-9043-907EE68DE9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2F15AA5-1A10-49FD-A730-BE547BE446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111094D-CA4C-4A46-99D2-EDF08FC73A1A}"/>
              </a:ext>
            </a:extLst>
          </p:cNvPr>
          <p:cNvSpPr>
            <a:spLocks noGrp="1"/>
          </p:cNvSpPr>
          <p:nvPr>
            <p:ph type="dt" sz="half" idx="10"/>
          </p:nvPr>
        </p:nvSpPr>
        <p:spPr/>
        <p:txBody>
          <a:bodyPr/>
          <a:lstStyle/>
          <a:p>
            <a:fld id="{AA159D2C-B17F-439E-953B-DE1AB065F57B}" type="datetimeFigureOut">
              <a:rPr lang="en-US" smtClean="0"/>
              <a:t>8/13/2020</a:t>
            </a:fld>
            <a:endParaRPr lang="en-US"/>
          </a:p>
        </p:txBody>
      </p:sp>
      <p:sp>
        <p:nvSpPr>
          <p:cNvPr id="6" name="Footer Placeholder 5">
            <a:extLst>
              <a:ext uri="{FF2B5EF4-FFF2-40B4-BE49-F238E27FC236}">
                <a16:creationId xmlns:a16="http://schemas.microsoft.com/office/drawing/2014/main" id="{B1B05F42-BF8C-46E7-9355-4F736B5415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752026-1E28-4B56-901E-4E78D9899101}"/>
              </a:ext>
            </a:extLst>
          </p:cNvPr>
          <p:cNvSpPr>
            <a:spLocks noGrp="1"/>
          </p:cNvSpPr>
          <p:nvPr>
            <p:ph type="sldNum" sz="quarter" idx="12"/>
          </p:nvPr>
        </p:nvSpPr>
        <p:spPr/>
        <p:txBody>
          <a:bodyPr/>
          <a:lstStyle/>
          <a:p>
            <a:fld id="{9BA99482-9F20-4683-8665-DB2C2EA908A0}" type="slidenum">
              <a:rPr lang="en-US" smtClean="0"/>
              <a:t>‹#›</a:t>
            </a:fld>
            <a:endParaRPr lang="en-US"/>
          </a:p>
        </p:txBody>
      </p:sp>
    </p:spTree>
    <p:extLst>
      <p:ext uri="{BB962C8B-B14F-4D97-AF65-F5344CB8AC3E}">
        <p14:creationId xmlns:p14="http://schemas.microsoft.com/office/powerpoint/2010/main" val="2225755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D4F9E-A539-4A8A-A7FB-1B6E70C5C3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007034C-0CB1-48B3-A802-130D71AE20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4DF74A6-0858-4F8C-8F95-AF2487549F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C92A2EC-10CA-421D-ABC0-43949252BCED}"/>
              </a:ext>
            </a:extLst>
          </p:cNvPr>
          <p:cNvSpPr>
            <a:spLocks noGrp="1"/>
          </p:cNvSpPr>
          <p:nvPr>
            <p:ph type="dt" sz="half" idx="10"/>
          </p:nvPr>
        </p:nvSpPr>
        <p:spPr/>
        <p:txBody>
          <a:bodyPr/>
          <a:lstStyle/>
          <a:p>
            <a:fld id="{AA159D2C-B17F-439E-953B-DE1AB065F57B}" type="datetimeFigureOut">
              <a:rPr lang="en-US" smtClean="0"/>
              <a:t>8/13/2020</a:t>
            </a:fld>
            <a:endParaRPr lang="en-US"/>
          </a:p>
        </p:txBody>
      </p:sp>
      <p:sp>
        <p:nvSpPr>
          <p:cNvPr id="6" name="Footer Placeholder 5">
            <a:extLst>
              <a:ext uri="{FF2B5EF4-FFF2-40B4-BE49-F238E27FC236}">
                <a16:creationId xmlns:a16="http://schemas.microsoft.com/office/drawing/2014/main" id="{29E886E8-A6D2-4DDD-9887-BB29AF1514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B92C76-2A29-4D8D-A8CC-1D7771730938}"/>
              </a:ext>
            </a:extLst>
          </p:cNvPr>
          <p:cNvSpPr>
            <a:spLocks noGrp="1"/>
          </p:cNvSpPr>
          <p:nvPr>
            <p:ph type="sldNum" sz="quarter" idx="12"/>
          </p:nvPr>
        </p:nvSpPr>
        <p:spPr/>
        <p:txBody>
          <a:bodyPr/>
          <a:lstStyle/>
          <a:p>
            <a:fld id="{9BA99482-9F20-4683-8665-DB2C2EA908A0}" type="slidenum">
              <a:rPr lang="en-US" smtClean="0"/>
              <a:t>‹#›</a:t>
            </a:fld>
            <a:endParaRPr lang="en-US"/>
          </a:p>
        </p:txBody>
      </p:sp>
    </p:spTree>
    <p:extLst>
      <p:ext uri="{BB962C8B-B14F-4D97-AF65-F5344CB8AC3E}">
        <p14:creationId xmlns:p14="http://schemas.microsoft.com/office/powerpoint/2010/main" val="531954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FD9762-5A49-40AD-9976-24E9C3C036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CF686AB-56B2-4B2E-9384-A0668CF617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AD1555-1019-449E-9660-69CD75FBBA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159D2C-B17F-439E-953B-DE1AB065F57B}" type="datetimeFigureOut">
              <a:rPr lang="en-US" smtClean="0"/>
              <a:t>8/13/2020</a:t>
            </a:fld>
            <a:endParaRPr lang="en-US"/>
          </a:p>
        </p:txBody>
      </p:sp>
      <p:sp>
        <p:nvSpPr>
          <p:cNvPr id="5" name="Footer Placeholder 4">
            <a:extLst>
              <a:ext uri="{FF2B5EF4-FFF2-40B4-BE49-F238E27FC236}">
                <a16:creationId xmlns:a16="http://schemas.microsoft.com/office/drawing/2014/main" id="{AFDF14AF-92BC-4D6B-AAD7-7FDE3342A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90662D0-C267-4ECE-9E3B-CFA48EE060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A99482-9F20-4683-8665-DB2C2EA908A0}" type="slidenum">
              <a:rPr lang="en-US" smtClean="0"/>
              <a:t>‹#›</a:t>
            </a:fld>
            <a:endParaRPr lang="en-US"/>
          </a:p>
        </p:txBody>
      </p:sp>
    </p:spTree>
    <p:extLst>
      <p:ext uri="{BB962C8B-B14F-4D97-AF65-F5344CB8AC3E}">
        <p14:creationId xmlns:p14="http://schemas.microsoft.com/office/powerpoint/2010/main" val="553004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D77F7E5-27A1-4DFC-8CB6-D807B2A8EE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D5D9EF2-9F3E-4B8D-A71A-AC60AD1372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F47888-8A5C-4025-B36D-1762C78253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37DEA4-06F9-41DF-8CE1-B4DCABE0BB6C}" type="datetimeFigureOut">
              <a:rPr lang="en-US" smtClean="0"/>
              <a:t>8/13/2020</a:t>
            </a:fld>
            <a:endParaRPr lang="en-US"/>
          </a:p>
        </p:txBody>
      </p:sp>
      <p:sp>
        <p:nvSpPr>
          <p:cNvPr id="5" name="Footer Placeholder 4">
            <a:extLst>
              <a:ext uri="{FF2B5EF4-FFF2-40B4-BE49-F238E27FC236}">
                <a16:creationId xmlns:a16="http://schemas.microsoft.com/office/drawing/2014/main" id="{ABBC0E6E-0B8F-40B3-9BC0-9E9A064774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0AE5C5B-EB38-4FE3-B777-D2DBC9DF4A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B5CD94-7691-40F1-A410-696041054800}" type="slidenum">
              <a:rPr lang="en-US" smtClean="0"/>
              <a:t>‹#›</a:t>
            </a:fld>
            <a:endParaRPr lang="en-US"/>
          </a:p>
        </p:txBody>
      </p:sp>
    </p:spTree>
    <p:extLst>
      <p:ext uri="{BB962C8B-B14F-4D97-AF65-F5344CB8AC3E}">
        <p14:creationId xmlns:p14="http://schemas.microsoft.com/office/powerpoint/2010/main" val="36326251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F2DF2A-505E-4F15-8966-4D79A0C177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174F619-EE34-4B05-B633-E8CA9119A7CF}"/>
              </a:ext>
            </a:extLst>
          </p:cNvPr>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E6094A-25DD-43E6-951D-A4D9B3742F7D}"/>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5D07D6-C5E2-41D4-9038-A4C05F7427BF}" type="datetimeFigureOut">
              <a:rPr lang="en-US" smtClean="0"/>
              <a:t>8/13/2020</a:t>
            </a:fld>
            <a:endParaRPr lang="en-US"/>
          </a:p>
        </p:txBody>
      </p:sp>
      <p:sp>
        <p:nvSpPr>
          <p:cNvPr id="5" name="Footer Placeholder 4">
            <a:extLst>
              <a:ext uri="{FF2B5EF4-FFF2-40B4-BE49-F238E27FC236}">
                <a16:creationId xmlns:a16="http://schemas.microsoft.com/office/drawing/2014/main" id="{D6EF1ECC-FE7E-4585-B94B-DB47773C1AFE}"/>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F910E81-036B-4735-A2FD-671FCDE669BE}"/>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13B7EF-6BEC-4144-A056-1DA41769346B}" type="slidenum">
              <a:rPr lang="en-US" smtClean="0"/>
              <a:t>‹#›</a:t>
            </a:fld>
            <a:endParaRPr lang="en-US"/>
          </a:p>
        </p:txBody>
      </p:sp>
    </p:spTree>
    <p:extLst>
      <p:ext uri="{BB962C8B-B14F-4D97-AF65-F5344CB8AC3E}">
        <p14:creationId xmlns:p14="http://schemas.microsoft.com/office/powerpoint/2010/main" val="25749400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Layout" Target="../diagrams/layout1.xml"/><Relationship Id="rId7" Type="http://schemas.openxmlformats.org/officeDocument/2006/relationships/image" Target="../media/image6.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0C59648-8B04-469B-B5A6-534FD1E09883}"/>
              </a:ext>
            </a:extLst>
          </p:cNvPr>
          <p:cNvSpPr/>
          <p:nvPr/>
        </p:nvSpPr>
        <p:spPr>
          <a:xfrm>
            <a:off x="288099" y="448055"/>
            <a:ext cx="9356942" cy="5768018"/>
          </a:xfrm>
          <a:prstGeom prst="rect">
            <a:avLst/>
          </a:prstGeom>
          <a:solidFill>
            <a:srgbClr val="0B163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1" name="Rectangle 70">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12738" y="448055"/>
            <a:ext cx="1920339"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73" name="Rectangle 72">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12740" y="4419227"/>
            <a:ext cx="1920338" cy="1979852"/>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Rectangle 1">
            <a:extLst>
              <a:ext uri="{FF2B5EF4-FFF2-40B4-BE49-F238E27FC236}">
                <a16:creationId xmlns:a16="http://schemas.microsoft.com/office/drawing/2014/main" id="{D0E6EC4E-22DF-4EDE-B47F-BC78BA87033F}"/>
              </a:ext>
            </a:extLst>
          </p:cNvPr>
          <p:cNvSpPr/>
          <p:nvPr/>
        </p:nvSpPr>
        <p:spPr>
          <a:xfrm>
            <a:off x="9812738" y="4409991"/>
            <a:ext cx="2091163" cy="1796846"/>
          </a:xfrm>
          <a:prstGeom prst="rect">
            <a:avLst/>
          </a:prstGeom>
          <a:solidFill>
            <a:srgbClr val="E4B122"/>
          </a:solidFill>
          <a:ln>
            <a:solidFill>
              <a:srgbClr val="E4B1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id="{DA97D012-3F1B-4889-B596-1F7AD5412F9E}"/>
              </a:ext>
            </a:extLst>
          </p:cNvPr>
          <p:cNvSpPr/>
          <p:nvPr/>
        </p:nvSpPr>
        <p:spPr>
          <a:xfrm>
            <a:off x="9812738" y="448055"/>
            <a:ext cx="2091163" cy="3801257"/>
          </a:xfrm>
          <a:prstGeom prst="rect">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315F9321-4B6A-4E9F-A3C5-DD1DE4C0253C}"/>
              </a:ext>
            </a:extLst>
          </p:cNvPr>
          <p:cNvSpPr txBox="1">
            <a:spLocks/>
          </p:cNvSpPr>
          <p:nvPr/>
        </p:nvSpPr>
        <p:spPr>
          <a:xfrm>
            <a:off x="288099" y="3761591"/>
            <a:ext cx="9356942" cy="975442"/>
          </a:xfrm>
          <a:prstGeom prst="rect">
            <a:avLst/>
          </a:prstGeom>
        </p:spPr>
        <p:txBody>
          <a:bodyPr anchor="t"/>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377" rtl="0" eaLnBrk="1" fontAlgn="auto" latinLnBrk="0" hangingPunct="1">
              <a:lnSpc>
                <a:spcPct val="90000"/>
              </a:lnSpc>
              <a:spcBef>
                <a:spcPct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
                <a:ea typeface="+mj-ea"/>
                <a:cs typeface="+mj-cs"/>
              </a:rPr>
              <a:t>COVID-19 Student</a:t>
            </a:r>
          </a:p>
          <a:p>
            <a:pPr marL="0" marR="0" lvl="0" indent="0" algn="ctr" defTabSz="914377" rtl="0" eaLnBrk="1" fontAlgn="auto" latinLnBrk="0" hangingPunct="1">
              <a:lnSpc>
                <a:spcPct val="90000"/>
              </a:lnSpc>
              <a:spcBef>
                <a:spcPct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
                <a:ea typeface="+mj-ea"/>
                <a:cs typeface="+mj-cs"/>
              </a:rPr>
              <a:t>Case Protocols</a:t>
            </a:r>
          </a:p>
          <a:p>
            <a:pPr marL="0" marR="0" lvl="0" indent="0" algn="ctr" defTabSz="914377" rtl="0" eaLnBrk="1" fontAlgn="auto" latinLnBrk="0" hangingPunct="1">
              <a:lnSpc>
                <a:spcPct val="90000"/>
              </a:lnSpc>
              <a:spcBef>
                <a:spcPct val="0"/>
              </a:spcBef>
              <a:spcAft>
                <a:spcPts val="0"/>
              </a:spcAft>
              <a:buClrTx/>
              <a:buSzTx/>
              <a:buFontTx/>
              <a:buNone/>
              <a:tabLst/>
              <a:defRPr/>
            </a:pPr>
            <a:r>
              <a:rPr kumimoji="0" lang="en-US" sz="2400" b="0" i="1" u="none" strike="noStrike" kern="1200" cap="none" spc="0" normalizeH="0" baseline="0" noProof="0" dirty="0">
                <a:ln>
                  <a:noFill/>
                </a:ln>
                <a:solidFill>
                  <a:prstClr val="white"/>
                </a:solidFill>
                <a:effectLst/>
                <a:uLnTx/>
                <a:uFillTx/>
                <a:latin typeface="Calibri  "/>
                <a:ea typeface="+mj-ea"/>
                <a:cs typeface="+mj-cs"/>
              </a:rPr>
              <a:t>Updated August 11, 2020</a:t>
            </a:r>
          </a:p>
        </p:txBody>
      </p:sp>
      <p:sp>
        <p:nvSpPr>
          <p:cNvPr id="6" name="Rectangle 5">
            <a:extLst>
              <a:ext uri="{FF2B5EF4-FFF2-40B4-BE49-F238E27FC236}">
                <a16:creationId xmlns:a16="http://schemas.microsoft.com/office/drawing/2014/main" id="{4B65EFF7-DFD3-42C6-A879-37471F877863}"/>
              </a:ext>
            </a:extLst>
          </p:cNvPr>
          <p:cNvSpPr/>
          <p:nvPr/>
        </p:nvSpPr>
        <p:spPr>
          <a:xfrm>
            <a:off x="9807825" y="6216073"/>
            <a:ext cx="1920338" cy="1804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TextBox 14">
            <a:extLst>
              <a:ext uri="{FF2B5EF4-FFF2-40B4-BE49-F238E27FC236}">
                <a16:creationId xmlns:a16="http://schemas.microsoft.com/office/drawing/2014/main" id="{E4EA7290-288C-4418-829A-A86015CA0405}"/>
              </a:ext>
            </a:extLst>
          </p:cNvPr>
          <p:cNvSpPr txBox="1"/>
          <p:nvPr/>
        </p:nvSpPr>
        <p:spPr>
          <a:xfrm>
            <a:off x="8884532" y="6271742"/>
            <a:ext cx="3837495" cy="307777"/>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Montserrat ExtraBold" panose="00000900000000000000" pitchFamily="2" charset="0"/>
                <a:ea typeface="+mn-ea"/>
                <a:cs typeface="+mn-cs"/>
              </a:rPr>
              <a:t>PINELLAS COUNTY SCHOOLS</a:t>
            </a:r>
          </a:p>
        </p:txBody>
      </p:sp>
      <p:sp>
        <p:nvSpPr>
          <p:cNvPr id="16" name="TextBox 15">
            <a:extLst>
              <a:ext uri="{FF2B5EF4-FFF2-40B4-BE49-F238E27FC236}">
                <a16:creationId xmlns:a16="http://schemas.microsoft.com/office/drawing/2014/main" id="{96B60F26-2998-48F8-9AE4-40C25231E46B}"/>
              </a:ext>
            </a:extLst>
          </p:cNvPr>
          <p:cNvSpPr txBox="1"/>
          <p:nvPr/>
        </p:nvSpPr>
        <p:spPr>
          <a:xfrm>
            <a:off x="9608319" y="6579519"/>
            <a:ext cx="3837495" cy="261610"/>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Montserrat" panose="00000500000000000000" pitchFamily="2" charset="0"/>
                <a:ea typeface="+mn-ea"/>
                <a:cs typeface="+mn-cs"/>
              </a:rPr>
              <a:t>2020-21 COVID CASE PROTOCOLS</a:t>
            </a:r>
          </a:p>
        </p:txBody>
      </p:sp>
      <p:pic>
        <p:nvPicPr>
          <p:cNvPr id="17" name="Picture 16">
            <a:extLst>
              <a:ext uri="{FF2B5EF4-FFF2-40B4-BE49-F238E27FC236}">
                <a16:creationId xmlns:a16="http://schemas.microsoft.com/office/drawing/2014/main" id="{56F111EE-32EA-417F-900F-DF24C66844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8171" y="6524995"/>
            <a:ext cx="610148" cy="343165"/>
          </a:xfrm>
          <a:prstGeom prst="rect">
            <a:avLst/>
          </a:prstGeom>
        </p:spPr>
      </p:pic>
      <p:pic>
        <p:nvPicPr>
          <p:cNvPr id="7" name="Picture 6">
            <a:extLst>
              <a:ext uri="{FF2B5EF4-FFF2-40B4-BE49-F238E27FC236}">
                <a16:creationId xmlns:a16="http://schemas.microsoft.com/office/drawing/2014/main" id="{09D19C26-5CF1-4F5A-A730-32AC191F79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1760" y="1083018"/>
            <a:ext cx="4338320" cy="2190852"/>
          </a:xfrm>
          <a:prstGeom prst="rect">
            <a:avLst/>
          </a:prstGeom>
        </p:spPr>
      </p:pic>
    </p:spTree>
    <p:extLst>
      <p:ext uri="{BB962C8B-B14F-4D97-AF65-F5344CB8AC3E}">
        <p14:creationId xmlns:p14="http://schemas.microsoft.com/office/powerpoint/2010/main" val="2425214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0C59648-8B04-469B-B5A6-534FD1E09883}"/>
              </a:ext>
            </a:extLst>
          </p:cNvPr>
          <p:cNvSpPr/>
          <p:nvPr/>
        </p:nvSpPr>
        <p:spPr>
          <a:xfrm>
            <a:off x="288099" y="448055"/>
            <a:ext cx="9356942" cy="5768018"/>
          </a:xfrm>
          <a:prstGeom prst="rect">
            <a:avLst/>
          </a:prstGeom>
          <a:solidFill>
            <a:srgbClr val="0B163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12738" y="448055"/>
            <a:ext cx="1920339"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73" name="Rectangle 72">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12740" y="4419227"/>
            <a:ext cx="1920338" cy="1979852"/>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Rectangle 1">
            <a:extLst>
              <a:ext uri="{FF2B5EF4-FFF2-40B4-BE49-F238E27FC236}">
                <a16:creationId xmlns:a16="http://schemas.microsoft.com/office/drawing/2014/main" id="{D0E6EC4E-22DF-4EDE-B47F-BC78BA87033F}"/>
              </a:ext>
            </a:extLst>
          </p:cNvPr>
          <p:cNvSpPr/>
          <p:nvPr/>
        </p:nvSpPr>
        <p:spPr>
          <a:xfrm>
            <a:off x="9812738" y="4409991"/>
            <a:ext cx="2091163" cy="1796846"/>
          </a:xfrm>
          <a:prstGeom prst="rect">
            <a:avLst/>
          </a:prstGeom>
          <a:solidFill>
            <a:srgbClr val="E4B122"/>
          </a:solidFill>
          <a:ln>
            <a:solidFill>
              <a:srgbClr val="E4B1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DA97D012-3F1B-4889-B596-1F7AD5412F9E}"/>
              </a:ext>
            </a:extLst>
          </p:cNvPr>
          <p:cNvSpPr/>
          <p:nvPr/>
        </p:nvSpPr>
        <p:spPr>
          <a:xfrm>
            <a:off x="9812738" y="448055"/>
            <a:ext cx="2091163" cy="3801257"/>
          </a:xfrm>
          <a:prstGeom prst="rect">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315F9321-4B6A-4E9F-A3C5-DD1DE4C0253C}"/>
              </a:ext>
            </a:extLst>
          </p:cNvPr>
          <p:cNvSpPr txBox="1">
            <a:spLocks/>
          </p:cNvSpPr>
          <p:nvPr/>
        </p:nvSpPr>
        <p:spPr>
          <a:xfrm>
            <a:off x="284972" y="1725220"/>
            <a:ext cx="9356942" cy="975442"/>
          </a:xfrm>
          <a:prstGeom prst="rect">
            <a:avLst/>
          </a:prstGeom>
        </p:spPr>
        <p:txBody>
          <a:bodyPr anchor="t"/>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dirty="0">
                <a:solidFill>
                  <a:schemeClr val="bg1"/>
                </a:solidFill>
                <a:latin typeface="Calibri  "/>
              </a:rPr>
              <a:t>Supervisor Responsibilities</a:t>
            </a:r>
          </a:p>
          <a:p>
            <a:pPr algn="ctr"/>
            <a:endParaRPr lang="en-US" sz="5400" i="1" dirty="0">
              <a:solidFill>
                <a:schemeClr val="bg1"/>
              </a:solidFill>
              <a:latin typeface="Calibri  "/>
            </a:endParaRPr>
          </a:p>
          <a:p>
            <a:pPr algn="ctr"/>
            <a:r>
              <a:rPr lang="en-US" sz="2600" dirty="0">
                <a:solidFill>
                  <a:schemeClr val="bg1"/>
                </a:solidFill>
                <a:latin typeface="+mn-lt"/>
              </a:rPr>
              <a:t>All processes that involve COVID-19 cases may necessitate case communication with the Department of Health- Pinellas, as the lead agency for case investigation, contact tracing and quarantine decisions. As always, all student information will remain confidential, in accordance with applicable laws and regulations.</a:t>
            </a:r>
          </a:p>
          <a:p>
            <a:pPr algn="ctr"/>
            <a:endParaRPr lang="en-US" sz="5400" i="1" dirty="0">
              <a:solidFill>
                <a:schemeClr val="bg1"/>
              </a:solidFill>
              <a:latin typeface="Calibri  "/>
            </a:endParaRPr>
          </a:p>
        </p:txBody>
      </p:sp>
      <p:sp>
        <p:nvSpPr>
          <p:cNvPr id="6" name="Rectangle 5">
            <a:extLst>
              <a:ext uri="{FF2B5EF4-FFF2-40B4-BE49-F238E27FC236}">
                <a16:creationId xmlns:a16="http://schemas.microsoft.com/office/drawing/2014/main" id="{4B65EFF7-DFD3-42C6-A879-37471F877863}"/>
              </a:ext>
            </a:extLst>
          </p:cNvPr>
          <p:cNvSpPr/>
          <p:nvPr/>
        </p:nvSpPr>
        <p:spPr>
          <a:xfrm>
            <a:off x="9807825" y="6216073"/>
            <a:ext cx="1920338" cy="1804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E4EA7290-288C-4418-829A-A86015CA0405}"/>
              </a:ext>
            </a:extLst>
          </p:cNvPr>
          <p:cNvSpPr txBox="1"/>
          <p:nvPr/>
        </p:nvSpPr>
        <p:spPr>
          <a:xfrm>
            <a:off x="8884532" y="6271742"/>
            <a:ext cx="3837495" cy="307777"/>
          </a:xfrm>
          <a:prstGeom prst="rect">
            <a:avLst/>
          </a:prstGeom>
          <a:noFill/>
        </p:spPr>
        <p:txBody>
          <a:bodyPr wrap="square" rtlCol="0">
            <a:spAutoFit/>
          </a:bodyPr>
          <a:lstStyle/>
          <a:p>
            <a:pPr defTabSz="914377">
              <a:defRPr/>
            </a:pPr>
            <a:r>
              <a:rPr lang="en-US" sz="1400">
                <a:solidFill>
                  <a:prstClr val="black"/>
                </a:solidFill>
                <a:latin typeface="Montserrat ExtraBold" panose="00000900000000000000" pitchFamily="2" charset="0"/>
              </a:rPr>
              <a:t>PINELLAS COUNTY SCHOOLS</a:t>
            </a:r>
          </a:p>
        </p:txBody>
      </p:sp>
      <p:sp>
        <p:nvSpPr>
          <p:cNvPr id="16" name="TextBox 15">
            <a:extLst>
              <a:ext uri="{FF2B5EF4-FFF2-40B4-BE49-F238E27FC236}">
                <a16:creationId xmlns:a16="http://schemas.microsoft.com/office/drawing/2014/main" id="{96B60F26-2998-48F8-9AE4-40C25231E46B}"/>
              </a:ext>
            </a:extLst>
          </p:cNvPr>
          <p:cNvSpPr txBox="1"/>
          <p:nvPr/>
        </p:nvSpPr>
        <p:spPr>
          <a:xfrm>
            <a:off x="9608319" y="6579519"/>
            <a:ext cx="3837495" cy="261610"/>
          </a:xfrm>
          <a:prstGeom prst="rect">
            <a:avLst/>
          </a:prstGeom>
          <a:noFill/>
        </p:spPr>
        <p:txBody>
          <a:bodyPr wrap="square" rtlCol="0">
            <a:spAutoFit/>
          </a:bodyPr>
          <a:lstStyle/>
          <a:p>
            <a:pPr defTabSz="914377">
              <a:defRPr/>
            </a:pPr>
            <a:r>
              <a:rPr lang="en-US" sz="1100">
                <a:solidFill>
                  <a:prstClr val="black"/>
                </a:solidFill>
                <a:latin typeface="Montserrat" panose="00000500000000000000" pitchFamily="2" charset="0"/>
              </a:rPr>
              <a:t>2020-21 COVID CASE PROTOCOLS</a:t>
            </a:r>
          </a:p>
        </p:txBody>
      </p:sp>
      <p:pic>
        <p:nvPicPr>
          <p:cNvPr id="17" name="Picture 16">
            <a:extLst>
              <a:ext uri="{FF2B5EF4-FFF2-40B4-BE49-F238E27FC236}">
                <a16:creationId xmlns:a16="http://schemas.microsoft.com/office/drawing/2014/main" id="{56F111EE-32EA-417F-900F-DF24C66844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8171" y="6524995"/>
            <a:ext cx="610148" cy="343165"/>
          </a:xfrm>
          <a:prstGeom prst="rect">
            <a:avLst/>
          </a:prstGeom>
        </p:spPr>
      </p:pic>
    </p:spTree>
    <p:extLst>
      <p:ext uri="{BB962C8B-B14F-4D97-AF65-F5344CB8AC3E}">
        <p14:creationId xmlns:p14="http://schemas.microsoft.com/office/powerpoint/2010/main" val="2935000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1291C43-4302-40FC-B53C-47D15080FA41}"/>
              </a:ext>
            </a:extLst>
          </p:cNvPr>
          <p:cNvSpPr txBox="1"/>
          <p:nvPr/>
        </p:nvSpPr>
        <p:spPr>
          <a:xfrm>
            <a:off x="8884532" y="6271742"/>
            <a:ext cx="3837495" cy="307777"/>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Montserrat ExtraBold" panose="00000900000000000000" pitchFamily="2" charset="0"/>
                <a:ea typeface="+mn-ea"/>
                <a:cs typeface="+mn-cs"/>
              </a:rPr>
              <a:t>PINELLAS COUNTY SCHOOLS</a:t>
            </a:r>
          </a:p>
        </p:txBody>
      </p:sp>
      <p:sp>
        <p:nvSpPr>
          <p:cNvPr id="4" name="TextBox 3">
            <a:extLst>
              <a:ext uri="{FF2B5EF4-FFF2-40B4-BE49-F238E27FC236}">
                <a16:creationId xmlns:a16="http://schemas.microsoft.com/office/drawing/2014/main" id="{64D4CE7B-4996-4CD7-BD27-0B4DB07830C2}"/>
              </a:ext>
            </a:extLst>
          </p:cNvPr>
          <p:cNvSpPr txBox="1"/>
          <p:nvPr/>
        </p:nvSpPr>
        <p:spPr>
          <a:xfrm>
            <a:off x="9608319" y="6579519"/>
            <a:ext cx="3837495" cy="261610"/>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Montserrat" panose="00000500000000000000" pitchFamily="2" charset="0"/>
                <a:ea typeface="+mn-ea"/>
                <a:cs typeface="+mn-cs"/>
              </a:rPr>
              <a:t>2020-21 COVID CASE PROTOCOLS</a:t>
            </a:r>
          </a:p>
        </p:txBody>
      </p:sp>
      <p:pic>
        <p:nvPicPr>
          <p:cNvPr id="5" name="Picture 4">
            <a:extLst>
              <a:ext uri="{FF2B5EF4-FFF2-40B4-BE49-F238E27FC236}">
                <a16:creationId xmlns:a16="http://schemas.microsoft.com/office/drawing/2014/main" id="{078AAE14-96D2-4F73-BD9F-3B0DDED23E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8171" y="6524995"/>
            <a:ext cx="610148" cy="343165"/>
          </a:xfrm>
          <a:prstGeom prst="rect">
            <a:avLst/>
          </a:prstGeom>
        </p:spPr>
      </p:pic>
      <p:sp>
        <p:nvSpPr>
          <p:cNvPr id="6" name="Rectangle 5">
            <a:extLst>
              <a:ext uri="{FF2B5EF4-FFF2-40B4-BE49-F238E27FC236}">
                <a16:creationId xmlns:a16="http://schemas.microsoft.com/office/drawing/2014/main" id="{27AA218A-FE7C-437E-9235-9FBDB0F20C77}"/>
              </a:ext>
            </a:extLst>
          </p:cNvPr>
          <p:cNvSpPr/>
          <p:nvPr/>
        </p:nvSpPr>
        <p:spPr>
          <a:xfrm>
            <a:off x="2804160" y="1581471"/>
            <a:ext cx="8798560" cy="3231654"/>
          </a:xfrm>
          <a:prstGeom prst="rect">
            <a:avLst/>
          </a:prstGeom>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400" b="0" i="0" u="none" strike="noStrike" kern="1200" cap="none" spc="0" normalizeH="0" baseline="0" noProof="0" dirty="0">
                <a:ln>
                  <a:noFill/>
                </a:ln>
                <a:solidFill>
                  <a:srgbClr val="000000"/>
                </a:solidFill>
                <a:effectLst/>
                <a:uLnTx/>
                <a:uFillTx/>
                <a:latin typeface="Calibri  "/>
                <a:ea typeface="+mn-ea"/>
                <a:cs typeface="+mn-cs"/>
              </a:rPr>
              <a:t>Self-Screening and Symptoms Overview</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400" b="0" i="0" u="none" strike="noStrike" kern="1200" cap="none" spc="0" normalizeH="0" baseline="0" noProof="0" dirty="0">
                <a:ln>
                  <a:noFill/>
                </a:ln>
                <a:solidFill>
                  <a:srgbClr val="000000"/>
                </a:solidFill>
                <a:effectLst/>
                <a:uLnTx/>
                <a:uFillTx/>
                <a:latin typeface="Calibri  "/>
                <a:ea typeface="+mn-ea"/>
                <a:cs typeface="+mn-cs"/>
              </a:rPr>
              <a:t>DOH-Pinellas Student Case Protocols</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400" b="0" i="0" u="none" strike="noStrike" kern="1200" cap="none" spc="0" normalizeH="0" baseline="0" noProof="0" dirty="0">
                <a:ln>
                  <a:noFill/>
                </a:ln>
                <a:solidFill>
                  <a:srgbClr val="000000"/>
                </a:solidFill>
                <a:effectLst/>
                <a:uLnTx/>
                <a:uFillTx/>
                <a:latin typeface="Calibri  "/>
                <a:ea typeface="+mn-ea"/>
                <a:cs typeface="+mn-cs"/>
              </a:rPr>
              <a:t>Confirmed</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400" b="0" i="0" u="none" strike="noStrike" kern="1200" cap="none" spc="0" normalizeH="0" baseline="0" noProof="0" dirty="0">
                <a:ln>
                  <a:noFill/>
                </a:ln>
                <a:solidFill>
                  <a:srgbClr val="000000"/>
                </a:solidFill>
                <a:effectLst/>
                <a:uLnTx/>
                <a:uFillTx/>
                <a:latin typeface="Calibri  "/>
                <a:ea typeface="+mn-ea"/>
                <a:cs typeface="+mn-cs"/>
              </a:rPr>
              <a:t>Symptoms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400" b="0" i="0" u="none" strike="noStrike" kern="1200" cap="none" spc="0" normalizeH="0" baseline="0" noProof="0" dirty="0">
                <a:ln>
                  <a:noFill/>
                </a:ln>
                <a:solidFill>
                  <a:srgbClr val="000000"/>
                </a:solidFill>
                <a:effectLst/>
                <a:uLnTx/>
                <a:uFillTx/>
                <a:latin typeface="Calibri  "/>
                <a:ea typeface="+mn-ea"/>
                <a:cs typeface="+mn-cs"/>
              </a:rPr>
              <a:t>Supervisor Responsibilities: Entry into PCS COVID Database</a:t>
            </a:r>
            <a:endParaRPr kumimoji="0" lang="en-US" sz="3400" b="0" i="0" u="none" strike="noStrike" kern="1200" cap="none" spc="0" normalizeH="0" baseline="0" noProof="0" dirty="0">
              <a:ln>
                <a:noFill/>
              </a:ln>
              <a:solidFill>
                <a:srgbClr val="333333"/>
              </a:solidFill>
              <a:effectLst/>
              <a:uLnTx/>
              <a:uFillTx/>
              <a:latin typeface="Calibri  "/>
              <a:ea typeface="+mn-ea"/>
              <a:cs typeface="+mn-cs"/>
            </a:endParaRPr>
          </a:p>
        </p:txBody>
      </p:sp>
      <p:sp>
        <p:nvSpPr>
          <p:cNvPr id="7" name="Title 1">
            <a:extLst>
              <a:ext uri="{FF2B5EF4-FFF2-40B4-BE49-F238E27FC236}">
                <a16:creationId xmlns:a16="http://schemas.microsoft.com/office/drawing/2014/main" id="{51AA6859-F76A-4957-9E98-61252E19A258}"/>
              </a:ext>
            </a:extLst>
          </p:cNvPr>
          <p:cNvSpPr>
            <a:spLocks noGrp="1"/>
          </p:cNvSpPr>
          <p:nvPr>
            <p:ph type="title"/>
          </p:nvPr>
        </p:nvSpPr>
        <p:spPr>
          <a:xfrm>
            <a:off x="2258893" y="232057"/>
            <a:ext cx="6165017" cy="1294890"/>
          </a:xfrm>
        </p:spPr>
        <p:txBody>
          <a:bodyPr>
            <a:noAutofit/>
          </a:bodyPr>
          <a:lstStyle/>
          <a:p>
            <a:r>
              <a:rPr lang="en-US" sz="5400" b="1" cap="all" dirty="0">
                <a:solidFill>
                  <a:srgbClr val="70AD47"/>
                </a:solidFill>
                <a:latin typeface="Calibri  "/>
              </a:rPr>
              <a:t>TOPICS</a:t>
            </a:r>
          </a:p>
        </p:txBody>
      </p:sp>
      <p:sp>
        <p:nvSpPr>
          <p:cNvPr id="8" name="Rectangle 7">
            <a:extLst>
              <a:ext uri="{FF2B5EF4-FFF2-40B4-BE49-F238E27FC236}">
                <a16:creationId xmlns:a16="http://schemas.microsoft.com/office/drawing/2014/main" id="{500A1FFA-9F8D-4BE7-B12B-B63F4A3F42BA}"/>
              </a:ext>
            </a:extLst>
          </p:cNvPr>
          <p:cNvSpPr/>
          <p:nvPr/>
        </p:nvSpPr>
        <p:spPr>
          <a:xfrm>
            <a:off x="0" y="0"/>
            <a:ext cx="1794510" cy="6858000"/>
          </a:xfrm>
          <a:prstGeom prst="rect">
            <a:avLst/>
          </a:prstGeom>
          <a:solidFill>
            <a:srgbClr val="0B17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2E696885-189A-40DC-972C-054417A9FD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975939" y="3681667"/>
            <a:ext cx="4443312" cy="2499051"/>
          </a:xfrm>
          <a:prstGeom prst="rect">
            <a:avLst/>
          </a:prstGeom>
        </p:spPr>
      </p:pic>
      <p:pic>
        <p:nvPicPr>
          <p:cNvPr id="10" name="Picture 9">
            <a:extLst>
              <a:ext uri="{FF2B5EF4-FFF2-40B4-BE49-F238E27FC236}">
                <a16:creationId xmlns:a16="http://schemas.microsoft.com/office/drawing/2014/main" id="{D2619982-EDBC-439A-B6E7-F818D236ECD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400000">
            <a:off x="1145472" y="4425392"/>
            <a:ext cx="2013740" cy="1132587"/>
          </a:xfrm>
          <a:prstGeom prst="rect">
            <a:avLst/>
          </a:prstGeom>
        </p:spPr>
      </p:pic>
    </p:spTree>
    <p:extLst>
      <p:ext uri="{BB962C8B-B14F-4D97-AF65-F5344CB8AC3E}">
        <p14:creationId xmlns:p14="http://schemas.microsoft.com/office/powerpoint/2010/main" val="121555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B2D8F-0249-4489-AD0D-E527F9FFA9F1}"/>
              </a:ext>
            </a:extLst>
          </p:cNvPr>
          <p:cNvSpPr>
            <a:spLocks noGrp="1"/>
          </p:cNvSpPr>
          <p:nvPr>
            <p:ph type="title"/>
          </p:nvPr>
        </p:nvSpPr>
        <p:spPr>
          <a:xfrm>
            <a:off x="4636008" y="236465"/>
            <a:ext cx="7289081" cy="1676603"/>
          </a:xfrm>
        </p:spPr>
        <p:txBody>
          <a:bodyPr>
            <a:normAutofit fontScale="90000"/>
          </a:bodyPr>
          <a:lstStyle/>
          <a:p>
            <a:pPr algn="ctr"/>
            <a:r>
              <a:rPr lang="en-US" b="1">
                <a:solidFill>
                  <a:srgbClr val="8AB940"/>
                </a:solidFill>
                <a:latin typeface="Calibri  "/>
              </a:rPr>
              <a:t>Department of Health-Pinellas</a:t>
            </a:r>
            <a:br>
              <a:rPr lang="en-US" b="1">
                <a:solidFill>
                  <a:srgbClr val="8AB940"/>
                </a:solidFill>
                <a:latin typeface="Calibri  "/>
              </a:rPr>
            </a:br>
            <a:r>
              <a:rPr lang="en-US" sz="4000" b="1" i="1">
                <a:solidFill>
                  <a:srgbClr val="8AB940"/>
                </a:solidFill>
                <a:latin typeface="Calibri  "/>
              </a:rPr>
              <a:t>Collaboration and Communication</a:t>
            </a:r>
          </a:p>
        </p:txBody>
      </p:sp>
      <p:sp>
        <p:nvSpPr>
          <p:cNvPr id="71" name="Rectangle 70">
            <a:extLst>
              <a:ext uri="{FF2B5EF4-FFF2-40B4-BE49-F238E27FC236}">
                <a16:creationId xmlns:a16="http://schemas.microsoft.com/office/drawing/2014/main" id="{C95B82D5-A8BB-45BF-BED8-C7B206892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solidFill>
            <a:srgbClr val="3033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Rounded Rectangle 9">
            <a:extLst>
              <a:ext uri="{FF2B5EF4-FFF2-40B4-BE49-F238E27FC236}">
                <a16:creationId xmlns:a16="http://schemas.microsoft.com/office/drawing/2014/main" id="{296C61EC-FBF4-4216-BE67-6C864D30A0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632" y="484632"/>
            <a:ext cx="366674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2321BC13-6C95-4FA0-8047-63F880E339E1}"/>
              </a:ext>
            </a:extLst>
          </p:cNvPr>
          <p:cNvSpPr>
            <a:spLocks noGrp="1"/>
          </p:cNvSpPr>
          <p:nvPr>
            <p:ph idx="1"/>
          </p:nvPr>
        </p:nvSpPr>
        <p:spPr>
          <a:xfrm>
            <a:off x="5014561" y="1913068"/>
            <a:ext cx="6804449" cy="3785419"/>
          </a:xfrm>
        </p:spPr>
        <p:txBody>
          <a:bodyPr vert="horz" lIns="91440" tIns="45720" rIns="91440" bIns="45720" rtlCol="0">
            <a:noAutofit/>
          </a:bodyPr>
          <a:lstStyle/>
          <a:p>
            <a:r>
              <a:rPr lang="en-US" sz="2400"/>
              <a:t>Department of Health-Pinellas is the lead agency for investigation, contact tracing and guidance for isolation and/or quarantine.</a:t>
            </a:r>
          </a:p>
          <a:p>
            <a:r>
              <a:rPr lang="en-US" sz="2400"/>
              <a:t>COVID Team will follow Department of Health guidelines and review cases based on the guidelines at the time case is reported.</a:t>
            </a:r>
          </a:p>
          <a:p>
            <a:r>
              <a:rPr lang="en-US" sz="2400"/>
              <a:t>Every case contains nuances based upon surrounding circumstances and will be handled individually.  </a:t>
            </a:r>
          </a:p>
          <a:p>
            <a:r>
              <a:rPr lang="en-US" sz="2400"/>
              <a:t>The Department of Health- Pinellas and Pinellas County Schools will follow CDC guidance, which is subject to change</a:t>
            </a:r>
          </a:p>
        </p:txBody>
      </p:sp>
      <p:sp>
        <p:nvSpPr>
          <p:cNvPr id="10" name="TextBox 9">
            <a:extLst>
              <a:ext uri="{FF2B5EF4-FFF2-40B4-BE49-F238E27FC236}">
                <a16:creationId xmlns:a16="http://schemas.microsoft.com/office/drawing/2014/main" id="{CC748388-A13A-46F7-AC39-6FEA9D2B1A1B}"/>
              </a:ext>
            </a:extLst>
          </p:cNvPr>
          <p:cNvSpPr txBox="1"/>
          <p:nvPr/>
        </p:nvSpPr>
        <p:spPr>
          <a:xfrm>
            <a:off x="8884532" y="6271742"/>
            <a:ext cx="3837495" cy="307777"/>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Montserrat ExtraBold" panose="00000900000000000000" pitchFamily="2" charset="0"/>
                <a:ea typeface="+mn-ea"/>
                <a:cs typeface="+mn-cs"/>
              </a:rPr>
              <a:t>PINELLAS COUNTY SCHOOLS</a:t>
            </a:r>
          </a:p>
        </p:txBody>
      </p:sp>
      <p:sp>
        <p:nvSpPr>
          <p:cNvPr id="11" name="TextBox 10">
            <a:extLst>
              <a:ext uri="{FF2B5EF4-FFF2-40B4-BE49-F238E27FC236}">
                <a16:creationId xmlns:a16="http://schemas.microsoft.com/office/drawing/2014/main" id="{98E2BA53-7A81-4AB2-B09B-7C5F4E78462D}"/>
              </a:ext>
            </a:extLst>
          </p:cNvPr>
          <p:cNvSpPr txBox="1"/>
          <p:nvPr/>
        </p:nvSpPr>
        <p:spPr>
          <a:xfrm>
            <a:off x="9608319" y="6579519"/>
            <a:ext cx="3837495" cy="261610"/>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Montserrat" panose="00000500000000000000" pitchFamily="2" charset="0"/>
                <a:ea typeface="+mn-ea"/>
                <a:cs typeface="+mn-cs"/>
              </a:rPr>
              <a:t>2020-21 COVID CASE PROTOCOLS</a:t>
            </a:r>
          </a:p>
        </p:txBody>
      </p:sp>
      <p:pic>
        <p:nvPicPr>
          <p:cNvPr id="12" name="Picture 11">
            <a:extLst>
              <a:ext uri="{FF2B5EF4-FFF2-40B4-BE49-F238E27FC236}">
                <a16:creationId xmlns:a16="http://schemas.microsoft.com/office/drawing/2014/main" id="{C76EAD32-7F3B-4F12-A15A-3B34CE49BE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8171" y="6524995"/>
            <a:ext cx="610148" cy="343165"/>
          </a:xfrm>
          <a:prstGeom prst="rect">
            <a:avLst/>
          </a:prstGeom>
        </p:spPr>
      </p:pic>
      <p:pic>
        <p:nvPicPr>
          <p:cNvPr id="13" name="Picture 12">
            <a:extLst>
              <a:ext uri="{FF2B5EF4-FFF2-40B4-BE49-F238E27FC236}">
                <a16:creationId xmlns:a16="http://schemas.microsoft.com/office/drawing/2014/main" id="{09F1135A-2CDD-46A7-BFF8-825EBCC021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5467" y="3996862"/>
            <a:ext cx="2203327" cy="1141266"/>
          </a:xfrm>
          <a:prstGeom prst="rect">
            <a:avLst/>
          </a:prstGeom>
        </p:spPr>
      </p:pic>
      <p:pic>
        <p:nvPicPr>
          <p:cNvPr id="14" name="Picture 2" descr="Florida Department of Health in Pinellas">
            <a:extLst>
              <a:ext uri="{FF2B5EF4-FFF2-40B4-BE49-F238E27FC236}">
                <a16:creationId xmlns:a16="http://schemas.microsoft.com/office/drawing/2014/main" id="{20F1B20C-B120-4544-ACEF-85397CBCE28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68541" y="1698773"/>
            <a:ext cx="1243648" cy="16554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8950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D304150-D588-43C1-9411-127EB2CFE207}"/>
              </a:ext>
            </a:extLst>
          </p:cNvPr>
          <p:cNvSpPr/>
          <p:nvPr/>
        </p:nvSpPr>
        <p:spPr>
          <a:xfrm>
            <a:off x="0" y="1525985"/>
            <a:ext cx="12192000" cy="1399988"/>
          </a:xfrm>
          <a:prstGeom prst="rect">
            <a:avLst/>
          </a:prstGeom>
          <a:solidFill>
            <a:srgbClr val="0B163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4D07DF9-ECBB-AC4E-8CAF-7900AC585656}"/>
              </a:ext>
            </a:extLst>
          </p:cNvPr>
          <p:cNvSpPr>
            <a:spLocks noGrp="1"/>
          </p:cNvSpPr>
          <p:nvPr>
            <p:ph type="title"/>
          </p:nvPr>
        </p:nvSpPr>
        <p:spPr>
          <a:xfrm>
            <a:off x="579120" y="184965"/>
            <a:ext cx="10515600" cy="1325563"/>
          </a:xfrm>
        </p:spPr>
        <p:txBody>
          <a:bodyPr>
            <a:normAutofit fontScale="90000"/>
          </a:bodyPr>
          <a:lstStyle/>
          <a:p>
            <a:r>
              <a:rPr lang="en-US" sz="6000" b="1" dirty="0">
                <a:solidFill>
                  <a:schemeClr val="accent6"/>
                </a:solidFill>
                <a:latin typeface="+mn-lt"/>
              </a:rPr>
              <a:t>COVID-19 Symptoms</a:t>
            </a:r>
            <a:br>
              <a:rPr lang="en-US" b="1" dirty="0">
                <a:solidFill>
                  <a:schemeClr val="accent6"/>
                </a:solidFill>
                <a:latin typeface="+mn-lt"/>
              </a:rPr>
            </a:br>
            <a:r>
              <a:rPr lang="en-US" sz="4000" b="1" i="1" dirty="0">
                <a:solidFill>
                  <a:schemeClr val="accent6"/>
                </a:solidFill>
                <a:latin typeface="+mn-lt"/>
              </a:rPr>
              <a:t>Importance of Self-Screening</a:t>
            </a:r>
          </a:p>
        </p:txBody>
      </p:sp>
      <p:sp>
        <p:nvSpPr>
          <p:cNvPr id="3" name="Content Placeholder 2">
            <a:extLst>
              <a:ext uri="{FF2B5EF4-FFF2-40B4-BE49-F238E27FC236}">
                <a16:creationId xmlns:a16="http://schemas.microsoft.com/office/drawing/2014/main" id="{BCE9EE79-9B62-B14E-8B8E-F500BBBB86AD}"/>
              </a:ext>
            </a:extLst>
          </p:cNvPr>
          <p:cNvSpPr>
            <a:spLocks noGrp="1"/>
          </p:cNvSpPr>
          <p:nvPr>
            <p:ph sz="half" idx="1"/>
          </p:nvPr>
        </p:nvSpPr>
        <p:spPr>
          <a:xfrm>
            <a:off x="1038075" y="3081304"/>
            <a:ext cx="5181600" cy="3498215"/>
          </a:xfrm>
        </p:spPr>
        <p:txBody>
          <a:bodyPr>
            <a:normAutofit/>
          </a:bodyPr>
          <a:lstStyle/>
          <a:p>
            <a:pPr lvl="0"/>
            <a:r>
              <a:rPr lang="en-US" sz="2600" dirty="0"/>
              <a:t>Fever or chills</a:t>
            </a:r>
          </a:p>
          <a:p>
            <a:pPr lvl="0"/>
            <a:r>
              <a:rPr lang="en-US" sz="2600" dirty="0"/>
              <a:t>Cough</a:t>
            </a:r>
          </a:p>
          <a:p>
            <a:pPr lvl="0"/>
            <a:r>
              <a:rPr lang="en-US" sz="2600" dirty="0"/>
              <a:t>Shortness of breath or difficulty breathing</a:t>
            </a:r>
          </a:p>
          <a:p>
            <a:pPr lvl="0"/>
            <a:r>
              <a:rPr lang="en-US" sz="2600" dirty="0"/>
              <a:t>Fatigue</a:t>
            </a:r>
          </a:p>
          <a:p>
            <a:pPr lvl="0"/>
            <a:r>
              <a:rPr lang="en-US" sz="2600" dirty="0"/>
              <a:t>Muscle or body aches</a:t>
            </a:r>
          </a:p>
          <a:p>
            <a:pPr lvl="0"/>
            <a:r>
              <a:rPr lang="en-US" sz="2600" dirty="0"/>
              <a:t>Unidentified rash (student only)</a:t>
            </a:r>
          </a:p>
        </p:txBody>
      </p:sp>
      <p:sp>
        <p:nvSpPr>
          <p:cNvPr id="4" name="Content Placeholder 3">
            <a:extLst>
              <a:ext uri="{FF2B5EF4-FFF2-40B4-BE49-F238E27FC236}">
                <a16:creationId xmlns:a16="http://schemas.microsoft.com/office/drawing/2014/main" id="{2082CE54-F9E4-A54F-8153-C74741FB34C2}"/>
              </a:ext>
            </a:extLst>
          </p:cNvPr>
          <p:cNvSpPr>
            <a:spLocks noGrp="1"/>
          </p:cNvSpPr>
          <p:nvPr>
            <p:ph sz="half" idx="2"/>
          </p:nvPr>
        </p:nvSpPr>
        <p:spPr>
          <a:xfrm>
            <a:off x="6502400" y="3112691"/>
            <a:ext cx="5181600" cy="2989898"/>
          </a:xfrm>
        </p:spPr>
        <p:txBody>
          <a:bodyPr>
            <a:normAutofit/>
          </a:bodyPr>
          <a:lstStyle/>
          <a:p>
            <a:r>
              <a:rPr lang="en-US" sz="2600"/>
              <a:t>Headache</a:t>
            </a:r>
          </a:p>
          <a:p>
            <a:pPr lvl="0"/>
            <a:r>
              <a:rPr lang="en-US" sz="2600"/>
              <a:t>New loss of taste or smell</a:t>
            </a:r>
          </a:p>
          <a:p>
            <a:pPr lvl="0"/>
            <a:r>
              <a:rPr lang="en-US" sz="2600"/>
              <a:t>Sore throat</a:t>
            </a:r>
          </a:p>
          <a:p>
            <a:pPr lvl="0"/>
            <a:r>
              <a:rPr lang="en-US" sz="2600"/>
              <a:t>Congestion or runny nose</a:t>
            </a:r>
          </a:p>
          <a:p>
            <a:pPr lvl="0"/>
            <a:r>
              <a:rPr lang="en-US" sz="2600"/>
              <a:t>Nausea or vomiting</a:t>
            </a:r>
          </a:p>
          <a:p>
            <a:pPr lvl="0"/>
            <a:r>
              <a:rPr lang="en-US" sz="2600"/>
              <a:t>Diarrhea</a:t>
            </a:r>
          </a:p>
          <a:p>
            <a:pPr marL="0" indent="0">
              <a:buNone/>
            </a:pPr>
            <a:endParaRPr lang="en-US" sz="2600"/>
          </a:p>
        </p:txBody>
      </p:sp>
      <p:sp>
        <p:nvSpPr>
          <p:cNvPr id="5" name="Rectangle 4">
            <a:extLst>
              <a:ext uri="{FF2B5EF4-FFF2-40B4-BE49-F238E27FC236}">
                <a16:creationId xmlns:a16="http://schemas.microsoft.com/office/drawing/2014/main" id="{3D82011A-67CC-41E8-A341-E968B27136A2}"/>
              </a:ext>
            </a:extLst>
          </p:cNvPr>
          <p:cNvSpPr/>
          <p:nvPr/>
        </p:nvSpPr>
        <p:spPr>
          <a:xfrm>
            <a:off x="508000" y="3112691"/>
            <a:ext cx="11104880" cy="3159051"/>
          </a:xfrm>
          <a:prstGeom prst="rect">
            <a:avLst/>
          </a:prstGeom>
          <a:noFill/>
          <a:ln w="19050">
            <a:solidFill>
              <a:srgbClr val="8AB9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3D75F070-D144-4D1D-A476-FEC235176F2B}"/>
              </a:ext>
            </a:extLst>
          </p:cNvPr>
          <p:cNvSpPr/>
          <p:nvPr/>
        </p:nvSpPr>
        <p:spPr>
          <a:xfrm>
            <a:off x="123675" y="1617247"/>
            <a:ext cx="12192000" cy="110799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a:ln>
                  <a:noFill/>
                </a:ln>
                <a:solidFill>
                  <a:prstClr val="white"/>
                </a:solidFill>
                <a:effectLst/>
                <a:uLnTx/>
                <a:uFillTx/>
                <a:latin typeface="Calibri" panose="020F0502020204030204" pitchFamily="34" charset="0"/>
                <a:ea typeface="+mn-ea"/>
                <a:cs typeface="+mn-cs"/>
              </a:rPr>
              <a:t>If anyone (student, employee, visitor) shows any symptoms or conditions of COVID-19, it is extremely important that they not enter any school or district building and should contact their healthcare provider for guidance</a:t>
            </a:r>
            <a:r>
              <a:rPr kumimoji="0" lang="en-US" sz="2200" b="1" i="0" u="none" strike="noStrike" kern="1200" cap="none" spc="0" normalizeH="0" baseline="0" noProof="0">
                <a:ln>
                  <a:noFill/>
                </a:ln>
                <a:solidFill>
                  <a:prstClr val="white"/>
                </a:solidFill>
                <a:effectLst/>
                <a:uLnTx/>
                <a:uFillTx/>
                <a:latin typeface="Calibri" panose="020F0502020204030204" pitchFamily="34" charset="0"/>
                <a:ea typeface="+mn-ea"/>
                <a:cs typeface="+mn-cs"/>
              </a:rPr>
              <a:t>.</a:t>
            </a:r>
            <a:r>
              <a:rPr kumimoji="0" lang="en-US" sz="2200" b="0" i="0" u="none" strike="noStrike" kern="1200" cap="none" spc="0" normalizeH="0" baseline="0" noProof="0">
                <a:ln>
                  <a:noFill/>
                </a:ln>
                <a:solidFill>
                  <a:prstClr val="white"/>
                </a:solidFill>
                <a:effectLst/>
                <a:uLnTx/>
                <a:uFillTx/>
                <a:latin typeface="Calibri" panose="020F0502020204030204" pitchFamily="34" charset="0"/>
                <a:ea typeface="+mn-ea"/>
                <a:cs typeface="+mn-cs"/>
              </a:rPr>
              <a:t> COVID-19 symptoms (not associated with previously diagnosed conditions) include:</a:t>
            </a:r>
            <a:r>
              <a:rPr kumimoji="0" lang="en-US" sz="2200" b="1" i="0" u="none" strike="noStrike" kern="1200" cap="none" spc="0" normalizeH="0" baseline="0" noProof="0">
                <a:ln>
                  <a:noFill/>
                </a:ln>
                <a:solidFill>
                  <a:prstClr val="white"/>
                </a:solidFill>
                <a:effectLst/>
                <a:uLnTx/>
                <a:uFillTx/>
                <a:latin typeface="Calibri" panose="020F0502020204030204" pitchFamily="34" charset="0"/>
                <a:ea typeface="+mn-ea"/>
                <a:cs typeface="+mn-cs"/>
              </a:rPr>
              <a:t> </a:t>
            </a:r>
            <a:r>
              <a:rPr kumimoji="0" lang="en-US" sz="2200" b="0" i="0" u="none" strike="noStrike" kern="1200" cap="none" spc="0" normalizeH="0" baseline="0" noProof="0">
                <a:ln>
                  <a:noFill/>
                </a:ln>
                <a:solidFill>
                  <a:prstClr val="white"/>
                </a:solidFill>
                <a:effectLst/>
                <a:uLnTx/>
                <a:uFillTx/>
                <a:latin typeface="Calibri" panose="020F0502020204030204" pitchFamily="34" charset="0"/>
                <a:ea typeface="+mn-ea"/>
                <a:cs typeface="+mn-cs"/>
              </a:rPr>
              <a:t> </a:t>
            </a:r>
            <a:endParaRPr kumimoji="0" lang="en-US" sz="2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7213E3D0-C50E-445C-9DAE-4A104284C12D}"/>
              </a:ext>
            </a:extLst>
          </p:cNvPr>
          <p:cNvSpPr txBox="1"/>
          <p:nvPr/>
        </p:nvSpPr>
        <p:spPr>
          <a:xfrm>
            <a:off x="8884532" y="6271742"/>
            <a:ext cx="3837495" cy="307777"/>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Montserrat ExtraBold" panose="00000900000000000000" pitchFamily="2" charset="0"/>
                <a:ea typeface="+mn-ea"/>
                <a:cs typeface="+mn-cs"/>
              </a:rPr>
              <a:t>PINELLAS COUNTY SCHOOLS</a:t>
            </a:r>
          </a:p>
        </p:txBody>
      </p:sp>
      <p:sp>
        <p:nvSpPr>
          <p:cNvPr id="9" name="TextBox 8">
            <a:extLst>
              <a:ext uri="{FF2B5EF4-FFF2-40B4-BE49-F238E27FC236}">
                <a16:creationId xmlns:a16="http://schemas.microsoft.com/office/drawing/2014/main" id="{2909576B-5440-4D88-A6F8-3DF38DC14180}"/>
              </a:ext>
            </a:extLst>
          </p:cNvPr>
          <p:cNvSpPr txBox="1"/>
          <p:nvPr/>
        </p:nvSpPr>
        <p:spPr>
          <a:xfrm>
            <a:off x="9608319" y="6579519"/>
            <a:ext cx="3837495" cy="261610"/>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Montserrat" panose="00000500000000000000" pitchFamily="2" charset="0"/>
                <a:ea typeface="+mn-ea"/>
                <a:cs typeface="+mn-cs"/>
              </a:rPr>
              <a:t>2020-21 COVID CASE PROTOCOLS</a:t>
            </a:r>
          </a:p>
        </p:txBody>
      </p:sp>
      <p:pic>
        <p:nvPicPr>
          <p:cNvPr id="10" name="Picture 9">
            <a:extLst>
              <a:ext uri="{FF2B5EF4-FFF2-40B4-BE49-F238E27FC236}">
                <a16:creationId xmlns:a16="http://schemas.microsoft.com/office/drawing/2014/main" id="{6E8739B1-911A-4B1A-9482-B8D6C1525C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8171" y="6524995"/>
            <a:ext cx="610148" cy="343165"/>
          </a:xfrm>
          <a:prstGeom prst="rect">
            <a:avLst/>
          </a:prstGeom>
        </p:spPr>
      </p:pic>
    </p:spTree>
    <p:extLst>
      <p:ext uri="{BB962C8B-B14F-4D97-AF65-F5344CB8AC3E}">
        <p14:creationId xmlns:p14="http://schemas.microsoft.com/office/powerpoint/2010/main" val="510147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995A2285-7E39-406B-9CB5-AB6D6007813E}"/>
              </a:ext>
            </a:extLst>
          </p:cNvPr>
          <p:cNvGraphicFramePr/>
          <p:nvPr>
            <p:extLst>
              <p:ext uri="{D42A27DB-BD31-4B8C-83A1-F6EECF244321}">
                <p14:modId xmlns:p14="http://schemas.microsoft.com/office/powerpoint/2010/main" val="1071877793"/>
              </p:ext>
            </p:extLst>
          </p:nvPr>
        </p:nvGraphicFramePr>
        <p:xfrm>
          <a:off x="4064000" y="719666"/>
          <a:ext cx="8794750" cy="57162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Title 1">
            <a:extLst>
              <a:ext uri="{FF2B5EF4-FFF2-40B4-BE49-F238E27FC236}">
                <a16:creationId xmlns:a16="http://schemas.microsoft.com/office/drawing/2014/main" id="{5C5F4FF1-DAD9-4E7B-B5E0-E868A3C60951}"/>
              </a:ext>
            </a:extLst>
          </p:cNvPr>
          <p:cNvSpPr txBox="1">
            <a:spLocks/>
          </p:cNvSpPr>
          <p:nvPr/>
        </p:nvSpPr>
        <p:spPr>
          <a:xfrm>
            <a:off x="476835" y="330682"/>
            <a:ext cx="4358055" cy="2515387"/>
          </a:xfrm>
          <a:prstGeom prst="rect">
            <a:avLst/>
          </a:prstGeom>
        </p:spPr>
        <p:txBody>
          <a:bodyPr vert="horz" lIns="91440" tIns="45720" rIns="91440" bIns="45720" rtlCol="0" anchor="ctr">
            <a:norm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377" rtl="0" eaLnBrk="1" fontAlgn="auto" latinLnBrk="0" hangingPunct="1">
              <a:lnSpc>
                <a:spcPct val="90000"/>
              </a:lnSpc>
              <a:spcBef>
                <a:spcPct val="0"/>
              </a:spcBef>
              <a:spcAft>
                <a:spcPts val="0"/>
              </a:spcAft>
              <a:buClrTx/>
              <a:buSzTx/>
              <a:buFontTx/>
              <a:buNone/>
              <a:tabLst/>
              <a:defRPr/>
            </a:pPr>
            <a:r>
              <a:rPr kumimoji="0" lang="en-US" sz="5400" b="1" i="0" u="none" strike="noStrike" kern="1200" cap="none" spc="0" normalizeH="0" baseline="0" noProof="0" dirty="0">
                <a:ln>
                  <a:noFill/>
                </a:ln>
                <a:solidFill>
                  <a:srgbClr val="70AD47"/>
                </a:solidFill>
                <a:effectLst/>
                <a:uLnTx/>
                <a:uFillTx/>
                <a:latin typeface="+mn-lt"/>
                <a:ea typeface="+mj-ea"/>
                <a:cs typeface="+mj-cs"/>
              </a:rPr>
              <a:t>POSITIVE CASE PROTOCOLS</a:t>
            </a:r>
            <a:endParaRPr kumimoji="0" lang="en-US" sz="5400" b="1" i="0" u="none" strike="noStrike" kern="1200" cap="none" spc="0" normalizeH="0" baseline="0" noProof="0" dirty="0">
              <a:ln>
                <a:noFill/>
              </a:ln>
              <a:solidFill>
                <a:prstClr val="black"/>
              </a:solidFill>
              <a:effectLst/>
              <a:uLnTx/>
              <a:uFillTx/>
              <a:latin typeface="+mn-lt"/>
              <a:ea typeface="+mj-ea"/>
              <a:cs typeface="+mj-cs"/>
            </a:endParaRPr>
          </a:p>
        </p:txBody>
      </p:sp>
      <p:pic>
        <p:nvPicPr>
          <p:cNvPr id="4098" name="Picture 2" descr="Florida Department of Health in Pinellas">
            <a:extLst>
              <a:ext uri="{FF2B5EF4-FFF2-40B4-BE49-F238E27FC236}">
                <a16:creationId xmlns:a16="http://schemas.microsoft.com/office/drawing/2014/main" id="{C4A4213F-74BC-4A0B-84BF-71C4B53A8AC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64022" y="3262720"/>
            <a:ext cx="1243648" cy="1655452"/>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s://www.pcsb.org/cms/lib/FL01903687/Centricity/domain/176/pcs%20letterheads%20and%20logos/3colorpcsflame.png">
            <a:extLst>
              <a:ext uri="{FF2B5EF4-FFF2-40B4-BE49-F238E27FC236}">
                <a16:creationId xmlns:a16="http://schemas.microsoft.com/office/drawing/2014/main" id="{7C355A8F-C0D7-4BED-8067-51660D61CC4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95658" y="3197892"/>
            <a:ext cx="1075302" cy="1730564"/>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9">
            <a:extLst>
              <a:ext uri="{FF2B5EF4-FFF2-40B4-BE49-F238E27FC236}">
                <a16:creationId xmlns:a16="http://schemas.microsoft.com/office/drawing/2014/main" id="{EBE6A817-21A2-4764-A916-52B38B976D80}"/>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46738" y="2551593"/>
            <a:ext cx="1149120" cy="646299"/>
          </a:xfrm>
          <a:prstGeom prst="rect">
            <a:avLst/>
          </a:prstGeom>
        </p:spPr>
      </p:pic>
      <p:sp>
        <p:nvSpPr>
          <p:cNvPr id="7" name="TextBox 6">
            <a:extLst>
              <a:ext uri="{FF2B5EF4-FFF2-40B4-BE49-F238E27FC236}">
                <a16:creationId xmlns:a16="http://schemas.microsoft.com/office/drawing/2014/main" id="{8369914C-4395-401F-B9F7-294F0350BD39}"/>
              </a:ext>
            </a:extLst>
          </p:cNvPr>
          <p:cNvSpPr txBox="1"/>
          <p:nvPr/>
        </p:nvSpPr>
        <p:spPr>
          <a:xfrm>
            <a:off x="515199" y="5112439"/>
            <a:ext cx="4281326" cy="132343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w="57150">
            <a:solidFill>
              <a:srgbClr val="FF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Calibri" panose="020F0502020204030204"/>
                <a:ea typeface="+mn-ea"/>
                <a:cs typeface="+mn-cs"/>
              </a:rPr>
              <a:t>Every case will contain nuances based upon surrounding circumstances and will be handled individually.  The Department of Health and Pinellas County Schools will follow CDC guidance, which is subject to change.</a:t>
            </a:r>
          </a:p>
        </p:txBody>
      </p:sp>
    </p:spTree>
    <p:extLst>
      <p:ext uri="{BB962C8B-B14F-4D97-AF65-F5344CB8AC3E}">
        <p14:creationId xmlns:p14="http://schemas.microsoft.com/office/powerpoint/2010/main" val="4074747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3D5D8726-0B8F-47E1-9E02-1CB7EB137B8C}"/>
              </a:ext>
            </a:extLst>
          </p:cNvPr>
          <p:cNvGraphicFramePr/>
          <p:nvPr/>
        </p:nvGraphicFramePr>
        <p:xfrm>
          <a:off x="0" y="601580"/>
          <a:ext cx="12192000" cy="62564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a:extLst>
              <a:ext uri="{FF2B5EF4-FFF2-40B4-BE49-F238E27FC236}">
                <a16:creationId xmlns:a16="http://schemas.microsoft.com/office/drawing/2014/main" id="{6D527274-D6CD-4B10-883A-AB8DB10A2241}"/>
              </a:ext>
            </a:extLst>
          </p:cNvPr>
          <p:cNvSpPr/>
          <p:nvPr/>
        </p:nvSpPr>
        <p:spPr>
          <a:xfrm>
            <a:off x="0" y="1"/>
            <a:ext cx="12191999" cy="60157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prstClr val="white"/>
                </a:solidFill>
                <a:effectLst/>
                <a:uLnTx/>
                <a:uFillTx/>
                <a:latin typeface="Calibri" panose="020F0502020204030204"/>
                <a:ea typeface="+mn-ea"/>
                <a:cs typeface="+mn-cs"/>
              </a:rPr>
              <a:t>Current DOH-Pinellas Positive Case Protocol: Parent Notification for Student</a:t>
            </a:r>
          </a:p>
        </p:txBody>
      </p:sp>
    </p:spTree>
    <p:extLst>
      <p:ext uri="{BB962C8B-B14F-4D97-AF65-F5344CB8AC3E}">
        <p14:creationId xmlns:p14="http://schemas.microsoft.com/office/powerpoint/2010/main" val="717976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3D5D8726-0B8F-47E1-9E02-1CB7EB137B8C}"/>
              </a:ext>
            </a:extLst>
          </p:cNvPr>
          <p:cNvGraphicFramePr/>
          <p:nvPr/>
        </p:nvGraphicFramePr>
        <p:xfrm>
          <a:off x="-1" y="601580"/>
          <a:ext cx="12191999" cy="62564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a:extLst>
              <a:ext uri="{FF2B5EF4-FFF2-40B4-BE49-F238E27FC236}">
                <a16:creationId xmlns:a16="http://schemas.microsoft.com/office/drawing/2014/main" id="{6D527274-D6CD-4B10-883A-AB8DB10A2241}"/>
              </a:ext>
            </a:extLst>
          </p:cNvPr>
          <p:cNvSpPr/>
          <p:nvPr/>
        </p:nvSpPr>
        <p:spPr>
          <a:xfrm>
            <a:off x="0" y="1"/>
            <a:ext cx="12191999" cy="60157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prstClr val="white"/>
                </a:solidFill>
                <a:effectLst/>
                <a:uLnTx/>
                <a:uFillTx/>
                <a:latin typeface="Calibri" panose="020F0502020204030204"/>
                <a:ea typeface="+mn-ea"/>
                <a:cs typeface="+mn-cs"/>
              </a:rPr>
              <a:t>Current DOH-Pinellas Positive Case Protocol: DOH Notification for Student</a:t>
            </a:r>
          </a:p>
        </p:txBody>
      </p:sp>
      <p:sp>
        <p:nvSpPr>
          <p:cNvPr id="5" name="TextBox 4">
            <a:extLst>
              <a:ext uri="{FF2B5EF4-FFF2-40B4-BE49-F238E27FC236}">
                <a16:creationId xmlns:a16="http://schemas.microsoft.com/office/drawing/2014/main" id="{8966C0EC-6448-426F-976E-7454BDC7A2B6}"/>
              </a:ext>
            </a:extLst>
          </p:cNvPr>
          <p:cNvSpPr txBox="1"/>
          <p:nvPr/>
        </p:nvSpPr>
        <p:spPr>
          <a:xfrm>
            <a:off x="9377680" y="5061044"/>
            <a:ext cx="2708193" cy="160043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w="57150">
            <a:solidFill>
              <a:srgbClr val="FF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Every case will contain nuances based upon surrounding circumstances and will be handled individually.  The Department of Health and Pinellas County Schools will follow CDC guidance, which is subject to change.</a:t>
            </a:r>
          </a:p>
        </p:txBody>
      </p:sp>
    </p:spTree>
    <p:extLst>
      <p:ext uri="{BB962C8B-B14F-4D97-AF65-F5344CB8AC3E}">
        <p14:creationId xmlns:p14="http://schemas.microsoft.com/office/powerpoint/2010/main" val="1849095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1C32336B-4B18-485C-AACD-DB47CB9EB354}"/>
              </a:ext>
            </a:extLst>
          </p:cNvPr>
          <p:cNvGraphicFramePr/>
          <p:nvPr/>
        </p:nvGraphicFramePr>
        <p:xfrm>
          <a:off x="0" y="1039880"/>
          <a:ext cx="12192000" cy="58587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a:extLst>
              <a:ext uri="{FF2B5EF4-FFF2-40B4-BE49-F238E27FC236}">
                <a16:creationId xmlns:a16="http://schemas.microsoft.com/office/drawing/2014/main" id="{C49C2991-D2FE-4E2B-A1DC-8817218AC602}"/>
              </a:ext>
            </a:extLst>
          </p:cNvPr>
          <p:cNvSpPr/>
          <p:nvPr/>
        </p:nvSpPr>
        <p:spPr>
          <a:xfrm>
            <a:off x="0" y="-1"/>
            <a:ext cx="12192000" cy="90497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white"/>
                </a:solidFill>
                <a:effectLst/>
                <a:uLnTx/>
                <a:uFillTx/>
                <a:latin typeface="Calibri"/>
                <a:ea typeface="+mn-ea"/>
                <a:cs typeface="Calibri"/>
              </a:rPr>
              <a:t>DOH-Pinellas Recommendations for Students with Symptoms</a:t>
            </a:r>
          </a:p>
        </p:txBody>
      </p:sp>
    </p:spTree>
    <p:extLst>
      <p:ext uri="{BB962C8B-B14F-4D97-AF65-F5344CB8AC3E}">
        <p14:creationId xmlns:p14="http://schemas.microsoft.com/office/powerpoint/2010/main" val="4230247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9FDBAC2-C3D7-4DFA-842A-5DDB3AA219AC}"/>
              </a:ext>
            </a:extLst>
          </p:cNvPr>
          <p:cNvSpPr/>
          <p:nvPr/>
        </p:nvSpPr>
        <p:spPr>
          <a:xfrm>
            <a:off x="0" y="0"/>
            <a:ext cx="5372100" cy="49574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alibri" panose="020F0502020204030204"/>
                <a:ea typeface="+mn-ea"/>
                <a:cs typeface="+mn-cs"/>
              </a:rPr>
              <a:t>DOH-Pinellas Recommendations for Students with Symptoms</a:t>
            </a:r>
          </a:p>
        </p:txBody>
      </p:sp>
      <p:sp>
        <p:nvSpPr>
          <p:cNvPr id="4" name="TextBox 3">
            <a:extLst>
              <a:ext uri="{FF2B5EF4-FFF2-40B4-BE49-F238E27FC236}">
                <a16:creationId xmlns:a16="http://schemas.microsoft.com/office/drawing/2014/main" id="{4F295FF3-7585-4443-8A25-5A7B002FCF80}"/>
              </a:ext>
            </a:extLst>
          </p:cNvPr>
          <p:cNvSpPr txBox="1"/>
          <p:nvPr/>
        </p:nvSpPr>
        <p:spPr>
          <a:xfrm>
            <a:off x="4462327" y="655182"/>
            <a:ext cx="2574757" cy="2031325"/>
          </a:xfrm>
          <a:prstGeom prst="rect">
            <a:avLst/>
          </a:prstGeom>
          <a:solidFill>
            <a:schemeClr val="accent5">
              <a:lumMod val="40000"/>
              <a:lumOff val="60000"/>
            </a:schemeClr>
          </a:solid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PART 2: Does the student have ONE of these symptoms?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Fever </a:t>
            </a:r>
            <a:r>
              <a:rPr kumimoji="0" lang="en-US" sz="1400" b="0" i="0" u="none" strike="noStrike" kern="1200" cap="none" spc="0" normalizeH="0" baseline="0" noProof="0">
                <a:ln>
                  <a:noFill/>
                </a:ln>
                <a:solidFill>
                  <a:prstClr val="black"/>
                </a:solidFill>
                <a:effectLst/>
                <a:uLnTx/>
                <a:uFillTx/>
                <a:latin typeface="Calibri" panose="020F0502020204030204"/>
                <a:ea typeface="+mn-ea"/>
                <a:cs typeface="Times New Roman" panose="02020603050405020304" pitchFamily="18" charset="0"/>
              </a:rPr>
              <a:t>≥100.4° F</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Times New Roman" panose="02020603050405020304" pitchFamily="18" charset="0"/>
              </a:rPr>
              <a:t>Cough (new or worsening)</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Times New Roman" panose="02020603050405020304" pitchFamily="18" charset="0"/>
              </a:rPr>
              <a:t>Shortness of breath/difficulty breathing</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Times New Roman" panose="02020603050405020304" pitchFamily="18" charset="0"/>
              </a:rPr>
              <a:t>Vomiting or diarrhea (one episode)</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Times New Roman" panose="02020603050405020304" pitchFamily="18" charset="0"/>
              </a:rPr>
              <a:t>Unidentified rash</a:t>
            </a:r>
            <a:endParaRPr kumimoji="0" lang="en-US"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2FA6BFE5-E079-4940-8C76-0D2364DE344E}"/>
              </a:ext>
            </a:extLst>
          </p:cNvPr>
          <p:cNvSpPr txBox="1"/>
          <p:nvPr/>
        </p:nvSpPr>
        <p:spPr>
          <a:xfrm>
            <a:off x="8964982" y="495747"/>
            <a:ext cx="2903621" cy="2246769"/>
          </a:xfrm>
          <a:prstGeom prst="rect">
            <a:avLst/>
          </a:prstGeom>
          <a:solidFill>
            <a:schemeClr val="accent5">
              <a:lumMod val="40000"/>
              <a:lumOff val="60000"/>
            </a:schemeClr>
          </a:solid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PART 3: Does the student have TWO or MORE of these symptoms?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Chills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Fatigue</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Muscle/body aches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Headache</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New decrease in taste/smell</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Sore throat</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New congestion/runny nose</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Nausea</a:t>
            </a:r>
          </a:p>
        </p:txBody>
      </p:sp>
      <p:sp>
        <p:nvSpPr>
          <p:cNvPr id="7" name="TextBox 6">
            <a:extLst>
              <a:ext uri="{FF2B5EF4-FFF2-40B4-BE49-F238E27FC236}">
                <a16:creationId xmlns:a16="http://schemas.microsoft.com/office/drawing/2014/main" id="{ADCBC6BA-9B35-4D87-801D-328DA0BAACCB}"/>
              </a:ext>
            </a:extLst>
          </p:cNvPr>
          <p:cNvSpPr txBox="1"/>
          <p:nvPr/>
        </p:nvSpPr>
        <p:spPr>
          <a:xfrm>
            <a:off x="136357" y="680413"/>
            <a:ext cx="2518611" cy="2031325"/>
          </a:xfrm>
          <a:prstGeom prst="rect">
            <a:avLst/>
          </a:prstGeom>
          <a:solidFill>
            <a:schemeClr val="accent5">
              <a:lumMod val="40000"/>
              <a:lumOff val="60000"/>
            </a:schemeClr>
          </a:solid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PART 1: Does the student have any of the following?</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Bluish lips or face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Inability to wake or stay awake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New confusion</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Persistent pain or pressure in the chest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Times New Roman" panose="02020603050405020304" pitchFamily="18" charset="0"/>
              </a:rPr>
              <a:t>Fever ≥103°F</a:t>
            </a:r>
          </a:p>
        </p:txBody>
      </p:sp>
      <p:sp>
        <p:nvSpPr>
          <p:cNvPr id="8" name="Hexagon 7">
            <a:extLst>
              <a:ext uri="{FF2B5EF4-FFF2-40B4-BE49-F238E27FC236}">
                <a16:creationId xmlns:a16="http://schemas.microsoft.com/office/drawing/2014/main" id="{2A774885-8809-495F-9325-06C31505A1BD}"/>
              </a:ext>
            </a:extLst>
          </p:cNvPr>
          <p:cNvSpPr/>
          <p:nvPr/>
        </p:nvSpPr>
        <p:spPr>
          <a:xfrm>
            <a:off x="243805" y="4839332"/>
            <a:ext cx="2280578" cy="1803258"/>
          </a:xfrm>
          <a:prstGeom prst="hexagon">
            <a:avLst/>
          </a:prstGeom>
          <a:solidFill>
            <a:srgbClr val="CA52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alibri" panose="020F0502020204030204"/>
                <a:ea typeface="+mn-ea"/>
                <a:cs typeface="+mn-cs"/>
              </a:rPr>
              <a:t>CALL 911</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7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alibri" panose="020F0502020204030204"/>
                <a:ea typeface="+mn-ea"/>
                <a:cs typeface="+mn-cs"/>
              </a:rPr>
              <a:t>Contact school administrator and parent/ guardian.</a:t>
            </a:r>
          </a:p>
        </p:txBody>
      </p:sp>
      <p:sp>
        <p:nvSpPr>
          <p:cNvPr id="9" name="Hexagon 8">
            <a:extLst>
              <a:ext uri="{FF2B5EF4-FFF2-40B4-BE49-F238E27FC236}">
                <a16:creationId xmlns:a16="http://schemas.microsoft.com/office/drawing/2014/main" id="{AB4A8ADE-04A0-4DC4-82BD-3B6C9EDE9FF6}"/>
              </a:ext>
            </a:extLst>
          </p:cNvPr>
          <p:cNvSpPr/>
          <p:nvPr/>
        </p:nvSpPr>
        <p:spPr>
          <a:xfrm>
            <a:off x="9004195" y="2945062"/>
            <a:ext cx="1864474" cy="1631059"/>
          </a:xfrm>
          <a:prstGeom prst="hexagon">
            <a:avLst/>
          </a:prstGeom>
          <a:solidFill>
            <a:srgbClr val="CA52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white"/>
                </a:solidFill>
                <a:effectLst/>
                <a:uLnTx/>
                <a:uFillTx/>
                <a:latin typeface="Calibri" panose="020F0502020204030204"/>
                <a:ea typeface="+mn-ea"/>
                <a:cs typeface="+mn-cs"/>
              </a:rPr>
              <a:t>Perform first aid if needed.</a:t>
            </a:r>
          </a:p>
        </p:txBody>
      </p:sp>
      <p:sp>
        <p:nvSpPr>
          <p:cNvPr id="10" name="Hexagon 9">
            <a:extLst>
              <a:ext uri="{FF2B5EF4-FFF2-40B4-BE49-F238E27FC236}">
                <a16:creationId xmlns:a16="http://schemas.microsoft.com/office/drawing/2014/main" id="{E9718DC7-CD01-45E3-A2C8-98CE81B71E18}"/>
              </a:ext>
            </a:extLst>
          </p:cNvPr>
          <p:cNvSpPr/>
          <p:nvPr/>
        </p:nvSpPr>
        <p:spPr>
          <a:xfrm>
            <a:off x="5953540" y="4905025"/>
            <a:ext cx="2209120" cy="1803258"/>
          </a:xfrm>
          <a:prstGeom prst="hexagon">
            <a:avLst/>
          </a:prstGeom>
          <a:solidFill>
            <a:srgbClr val="CA52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prstClr val="white"/>
                </a:solidFill>
                <a:effectLst/>
                <a:uLnTx/>
                <a:uFillTx/>
                <a:latin typeface="Calibri" panose="020F0502020204030204"/>
                <a:ea typeface="+mn-ea"/>
                <a:cs typeface="+mn-cs"/>
              </a:rPr>
              <a:t>Place student in isolation with adult supervision.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prstClr val="white"/>
                </a:solidFill>
                <a:effectLst/>
                <a:uLnTx/>
                <a:uFillTx/>
                <a:latin typeface="Calibri" panose="020F0502020204030204"/>
                <a:ea typeface="+mn-ea"/>
                <a:cs typeface="+mn-cs"/>
              </a:rPr>
              <a:t>Contact parent/guardian. Send student home ASAP.</a:t>
            </a:r>
          </a:p>
        </p:txBody>
      </p:sp>
      <p:sp>
        <p:nvSpPr>
          <p:cNvPr id="12" name="TextBox 11">
            <a:extLst>
              <a:ext uri="{FF2B5EF4-FFF2-40B4-BE49-F238E27FC236}">
                <a16:creationId xmlns:a16="http://schemas.microsoft.com/office/drawing/2014/main" id="{6DC23D68-AFED-400B-9973-EC9715E95FC6}"/>
              </a:ext>
            </a:extLst>
          </p:cNvPr>
          <p:cNvSpPr txBox="1"/>
          <p:nvPr/>
        </p:nvSpPr>
        <p:spPr>
          <a:xfrm>
            <a:off x="2774092" y="3018615"/>
            <a:ext cx="3035882" cy="2246769"/>
          </a:xfrm>
          <a:prstGeom prst="rect">
            <a:avLst/>
          </a:prstGeom>
          <a:solidFill>
            <a:schemeClr val="accent4">
              <a:lumMod val="40000"/>
              <a:lumOff val="60000"/>
            </a:schemeClr>
          </a:solid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Place a surgical mask onto the student.*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*Do not place a mask on anyone who is unconscious or having difficulty breathing, anyone who is incapacitated or unable to remove their mask, or anyone who cannot tolerate a mask due to developmental, medical, or behavioral health needs.</a:t>
            </a:r>
          </a:p>
        </p:txBody>
      </p:sp>
      <p:sp>
        <p:nvSpPr>
          <p:cNvPr id="13" name="TextBox 12">
            <a:extLst>
              <a:ext uri="{FF2B5EF4-FFF2-40B4-BE49-F238E27FC236}">
                <a16:creationId xmlns:a16="http://schemas.microsoft.com/office/drawing/2014/main" id="{A2F6F371-B52B-46F1-AAAD-6895BF6C6460}"/>
              </a:ext>
            </a:extLst>
          </p:cNvPr>
          <p:cNvSpPr txBox="1"/>
          <p:nvPr/>
        </p:nvSpPr>
        <p:spPr>
          <a:xfrm>
            <a:off x="9417908" y="4899539"/>
            <a:ext cx="2625909" cy="1169551"/>
          </a:xfrm>
          <a:prstGeom prst="rect">
            <a:avLst/>
          </a:prstGeom>
          <a:solidFill>
            <a:schemeClr val="accent4">
              <a:lumMod val="40000"/>
              <a:lumOff val="60000"/>
            </a:schemeClr>
          </a:solid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If unable to reach parent/guardian, allow student to remain in isolation room with adult supervision.  Monitor temperature every hour.</a:t>
            </a:r>
          </a:p>
        </p:txBody>
      </p:sp>
      <p:sp>
        <p:nvSpPr>
          <p:cNvPr id="14" name="TextBox 13">
            <a:extLst>
              <a:ext uri="{FF2B5EF4-FFF2-40B4-BE49-F238E27FC236}">
                <a16:creationId xmlns:a16="http://schemas.microsoft.com/office/drawing/2014/main" id="{EE059E9B-AC3A-4C79-8175-5C81190C80D9}"/>
              </a:ext>
            </a:extLst>
          </p:cNvPr>
          <p:cNvSpPr txBox="1"/>
          <p:nvPr/>
        </p:nvSpPr>
        <p:spPr>
          <a:xfrm>
            <a:off x="9417909" y="6094741"/>
            <a:ext cx="2625910" cy="523220"/>
          </a:xfrm>
          <a:prstGeom prst="rect">
            <a:avLst/>
          </a:prstGeom>
          <a:solidFill>
            <a:schemeClr val="accent4">
              <a:lumMod val="40000"/>
              <a:lumOff val="60000"/>
            </a:schemeClr>
          </a:solid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Call 911 if s</a:t>
            </a:r>
            <a:r>
              <a:rPr kumimoji="0" lang="en-US" sz="1400" b="0" i="0" u="none" strike="noStrike" kern="1200" cap="none" spc="0" normalizeH="0" baseline="0" noProof="0">
                <a:ln>
                  <a:noFill/>
                </a:ln>
                <a:solidFill>
                  <a:prstClr val="black"/>
                </a:solidFill>
                <a:effectLst/>
                <a:uLnTx/>
                <a:uFillTx/>
                <a:latin typeface="Calibri" panose="020F0502020204030204"/>
                <a:ea typeface="+mn-ea"/>
                <a:cs typeface="Times New Roman" panose="02020603050405020304" pitchFamily="18" charset="0"/>
              </a:rPr>
              <a:t>tudent develops any symptoms listed in Part 1</a:t>
            </a:r>
            <a:endParaRPr kumimoji="0" lang="en-US"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7" name="TextBox 16">
            <a:extLst>
              <a:ext uri="{FF2B5EF4-FFF2-40B4-BE49-F238E27FC236}">
                <a16:creationId xmlns:a16="http://schemas.microsoft.com/office/drawing/2014/main" id="{7578645B-7A3A-41ED-9F0D-30DA55FE6430}"/>
              </a:ext>
            </a:extLst>
          </p:cNvPr>
          <p:cNvSpPr txBox="1"/>
          <p:nvPr/>
        </p:nvSpPr>
        <p:spPr>
          <a:xfrm>
            <a:off x="1029770" y="3539092"/>
            <a:ext cx="516834" cy="369332"/>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Yes</a:t>
            </a:r>
          </a:p>
        </p:txBody>
      </p:sp>
      <p:cxnSp>
        <p:nvCxnSpPr>
          <p:cNvPr id="19" name="Straight Connector 18">
            <a:extLst>
              <a:ext uri="{FF2B5EF4-FFF2-40B4-BE49-F238E27FC236}">
                <a16:creationId xmlns:a16="http://schemas.microsoft.com/office/drawing/2014/main" id="{FA1C847D-1287-4B92-9F4C-0232A13F69EF}"/>
              </a:ext>
            </a:extLst>
          </p:cNvPr>
          <p:cNvCxnSpPr>
            <a:cxnSpLocks/>
          </p:cNvCxnSpPr>
          <p:nvPr/>
        </p:nvCxnSpPr>
        <p:spPr>
          <a:xfrm>
            <a:off x="2654967" y="1430950"/>
            <a:ext cx="565311"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21" name="Straight Arrow Connector 20">
            <a:extLst>
              <a:ext uri="{FF2B5EF4-FFF2-40B4-BE49-F238E27FC236}">
                <a16:creationId xmlns:a16="http://schemas.microsoft.com/office/drawing/2014/main" id="{BA7DA594-A994-4684-B24C-861D96410CFA}"/>
              </a:ext>
            </a:extLst>
          </p:cNvPr>
          <p:cNvCxnSpPr>
            <a:cxnSpLocks/>
          </p:cNvCxnSpPr>
          <p:nvPr/>
        </p:nvCxnSpPr>
        <p:spPr>
          <a:xfrm>
            <a:off x="3677478" y="1449053"/>
            <a:ext cx="614555"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3" name="TextBox 22">
            <a:extLst>
              <a:ext uri="{FF2B5EF4-FFF2-40B4-BE49-F238E27FC236}">
                <a16:creationId xmlns:a16="http://schemas.microsoft.com/office/drawing/2014/main" id="{67D4380B-5D34-49A7-9A19-ECA5B3281C1E}"/>
              </a:ext>
            </a:extLst>
          </p:cNvPr>
          <p:cNvSpPr txBox="1"/>
          <p:nvPr/>
        </p:nvSpPr>
        <p:spPr>
          <a:xfrm>
            <a:off x="3220278" y="1255346"/>
            <a:ext cx="457200" cy="369332"/>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No</a:t>
            </a:r>
          </a:p>
        </p:txBody>
      </p:sp>
      <p:cxnSp>
        <p:nvCxnSpPr>
          <p:cNvPr id="27" name="Straight Connector 26">
            <a:extLst>
              <a:ext uri="{FF2B5EF4-FFF2-40B4-BE49-F238E27FC236}">
                <a16:creationId xmlns:a16="http://schemas.microsoft.com/office/drawing/2014/main" id="{D906A44C-1401-45BC-BB89-A4F067CFBF70}"/>
              </a:ext>
            </a:extLst>
          </p:cNvPr>
          <p:cNvCxnSpPr>
            <a:cxnSpLocks/>
          </p:cNvCxnSpPr>
          <p:nvPr/>
        </p:nvCxnSpPr>
        <p:spPr>
          <a:xfrm>
            <a:off x="1288187" y="2742516"/>
            <a:ext cx="0" cy="789453"/>
          </a:xfrm>
          <a:prstGeom prst="line">
            <a:avLst/>
          </a:prstGeom>
          <a:ln w="28575"/>
        </p:spPr>
        <p:style>
          <a:lnRef idx="1">
            <a:schemeClr val="dk1"/>
          </a:lnRef>
          <a:fillRef idx="0">
            <a:schemeClr val="dk1"/>
          </a:fillRef>
          <a:effectRef idx="0">
            <a:schemeClr val="dk1"/>
          </a:effectRef>
          <a:fontRef idx="minor">
            <a:schemeClr val="tx1"/>
          </a:fontRef>
        </p:style>
      </p:cxnSp>
      <p:cxnSp>
        <p:nvCxnSpPr>
          <p:cNvPr id="20" name="Straight Connector 19">
            <a:extLst>
              <a:ext uri="{FF2B5EF4-FFF2-40B4-BE49-F238E27FC236}">
                <a16:creationId xmlns:a16="http://schemas.microsoft.com/office/drawing/2014/main" id="{F33DEA33-0382-4932-9FC9-CA6C4FF9A6A9}"/>
              </a:ext>
            </a:extLst>
          </p:cNvPr>
          <p:cNvCxnSpPr>
            <a:cxnSpLocks/>
          </p:cNvCxnSpPr>
          <p:nvPr/>
        </p:nvCxnSpPr>
        <p:spPr>
          <a:xfrm>
            <a:off x="7097353" y="1458332"/>
            <a:ext cx="565311" cy="0"/>
          </a:xfrm>
          <a:prstGeom prst="line">
            <a:avLst/>
          </a:prstGeom>
          <a:ln w="28575"/>
        </p:spPr>
        <p:style>
          <a:lnRef idx="1">
            <a:schemeClr val="dk1"/>
          </a:lnRef>
          <a:fillRef idx="0">
            <a:schemeClr val="dk1"/>
          </a:fillRef>
          <a:effectRef idx="0">
            <a:schemeClr val="dk1"/>
          </a:effectRef>
          <a:fontRef idx="minor">
            <a:schemeClr val="tx1"/>
          </a:fontRef>
        </p:style>
      </p:cxnSp>
      <p:sp>
        <p:nvSpPr>
          <p:cNvPr id="22" name="TextBox 21">
            <a:extLst>
              <a:ext uri="{FF2B5EF4-FFF2-40B4-BE49-F238E27FC236}">
                <a16:creationId xmlns:a16="http://schemas.microsoft.com/office/drawing/2014/main" id="{88EBBBE8-EC52-4CB7-A96C-2495E6FA22C8}"/>
              </a:ext>
            </a:extLst>
          </p:cNvPr>
          <p:cNvSpPr txBox="1"/>
          <p:nvPr/>
        </p:nvSpPr>
        <p:spPr>
          <a:xfrm>
            <a:off x="7679053" y="1280577"/>
            <a:ext cx="457200" cy="369332"/>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No</a:t>
            </a:r>
          </a:p>
        </p:txBody>
      </p:sp>
      <p:cxnSp>
        <p:nvCxnSpPr>
          <p:cNvPr id="24" name="Straight Arrow Connector 23">
            <a:extLst>
              <a:ext uri="{FF2B5EF4-FFF2-40B4-BE49-F238E27FC236}">
                <a16:creationId xmlns:a16="http://schemas.microsoft.com/office/drawing/2014/main" id="{EAB257A9-AC08-496D-BDA5-032BDB880AFB}"/>
              </a:ext>
            </a:extLst>
          </p:cNvPr>
          <p:cNvCxnSpPr>
            <a:cxnSpLocks/>
          </p:cNvCxnSpPr>
          <p:nvPr/>
        </p:nvCxnSpPr>
        <p:spPr>
          <a:xfrm>
            <a:off x="8136253" y="1465243"/>
            <a:ext cx="614555"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5" name="Straight Arrow Connector 24">
            <a:extLst>
              <a:ext uri="{FF2B5EF4-FFF2-40B4-BE49-F238E27FC236}">
                <a16:creationId xmlns:a16="http://schemas.microsoft.com/office/drawing/2014/main" id="{C10D4A5D-BFD8-4F08-A253-CCCD7876E6AA}"/>
              </a:ext>
            </a:extLst>
          </p:cNvPr>
          <p:cNvCxnSpPr>
            <a:cxnSpLocks/>
          </p:cNvCxnSpPr>
          <p:nvPr/>
        </p:nvCxnSpPr>
        <p:spPr>
          <a:xfrm>
            <a:off x="1288187" y="3908424"/>
            <a:ext cx="9980" cy="848607"/>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8D77E376-958E-4336-AE9B-CD3EF47D875A}"/>
              </a:ext>
            </a:extLst>
          </p:cNvPr>
          <p:cNvCxnSpPr>
            <a:cxnSpLocks/>
            <a:endCxn id="32" idx="0"/>
          </p:cNvCxnSpPr>
          <p:nvPr/>
        </p:nvCxnSpPr>
        <p:spPr>
          <a:xfrm>
            <a:off x="6694066" y="2679831"/>
            <a:ext cx="0" cy="778640"/>
          </a:xfrm>
          <a:prstGeom prst="line">
            <a:avLst/>
          </a:prstGeom>
          <a:ln w="28575"/>
        </p:spPr>
        <p:style>
          <a:lnRef idx="1">
            <a:schemeClr val="dk1"/>
          </a:lnRef>
          <a:fillRef idx="0">
            <a:schemeClr val="dk1"/>
          </a:fillRef>
          <a:effectRef idx="0">
            <a:schemeClr val="dk1"/>
          </a:effectRef>
          <a:fontRef idx="minor">
            <a:schemeClr val="tx1"/>
          </a:fontRef>
        </p:style>
      </p:cxnSp>
      <p:sp>
        <p:nvSpPr>
          <p:cNvPr id="32" name="TextBox 31">
            <a:extLst>
              <a:ext uri="{FF2B5EF4-FFF2-40B4-BE49-F238E27FC236}">
                <a16:creationId xmlns:a16="http://schemas.microsoft.com/office/drawing/2014/main" id="{2FE3A6B5-CF2E-4CCF-AFBC-D2711D90BED4}"/>
              </a:ext>
            </a:extLst>
          </p:cNvPr>
          <p:cNvSpPr txBox="1"/>
          <p:nvPr/>
        </p:nvSpPr>
        <p:spPr>
          <a:xfrm>
            <a:off x="6425211" y="3458471"/>
            <a:ext cx="516834" cy="369332"/>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Yes</a:t>
            </a:r>
          </a:p>
        </p:txBody>
      </p:sp>
      <p:cxnSp>
        <p:nvCxnSpPr>
          <p:cNvPr id="33" name="Straight Arrow Connector 32">
            <a:extLst>
              <a:ext uri="{FF2B5EF4-FFF2-40B4-BE49-F238E27FC236}">
                <a16:creationId xmlns:a16="http://schemas.microsoft.com/office/drawing/2014/main" id="{84DE7EDB-37B7-485C-A484-863AF152AAB4}"/>
              </a:ext>
            </a:extLst>
          </p:cNvPr>
          <p:cNvCxnSpPr>
            <a:cxnSpLocks/>
          </p:cNvCxnSpPr>
          <p:nvPr/>
        </p:nvCxnSpPr>
        <p:spPr>
          <a:xfrm flipH="1">
            <a:off x="5953539" y="3649033"/>
            <a:ext cx="436089"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9" name="Straight Connector 38">
            <a:extLst>
              <a:ext uri="{FF2B5EF4-FFF2-40B4-BE49-F238E27FC236}">
                <a16:creationId xmlns:a16="http://schemas.microsoft.com/office/drawing/2014/main" id="{19E47FAE-052A-4637-BD3A-572AA0888325}"/>
              </a:ext>
            </a:extLst>
          </p:cNvPr>
          <p:cNvCxnSpPr>
            <a:cxnSpLocks/>
            <a:stCxn id="12" idx="2"/>
          </p:cNvCxnSpPr>
          <p:nvPr/>
        </p:nvCxnSpPr>
        <p:spPr>
          <a:xfrm flipH="1">
            <a:off x="4282939" y="5265384"/>
            <a:ext cx="9094" cy="604787"/>
          </a:xfrm>
          <a:prstGeom prst="line">
            <a:avLst/>
          </a:prstGeom>
          <a:ln w="28575"/>
        </p:spPr>
        <p:style>
          <a:lnRef idx="1">
            <a:schemeClr val="dk1"/>
          </a:lnRef>
          <a:fillRef idx="0">
            <a:schemeClr val="dk1"/>
          </a:fillRef>
          <a:effectRef idx="0">
            <a:schemeClr val="dk1"/>
          </a:effectRef>
          <a:fontRef idx="minor">
            <a:schemeClr val="tx1"/>
          </a:fontRef>
        </p:style>
      </p:cxnSp>
      <p:cxnSp>
        <p:nvCxnSpPr>
          <p:cNvPr id="40" name="Straight Arrow Connector 39">
            <a:extLst>
              <a:ext uri="{FF2B5EF4-FFF2-40B4-BE49-F238E27FC236}">
                <a16:creationId xmlns:a16="http://schemas.microsoft.com/office/drawing/2014/main" id="{D534AC81-7817-4FB2-923D-4CF18BDAE0B6}"/>
              </a:ext>
            </a:extLst>
          </p:cNvPr>
          <p:cNvCxnSpPr>
            <a:cxnSpLocks/>
          </p:cNvCxnSpPr>
          <p:nvPr/>
        </p:nvCxnSpPr>
        <p:spPr>
          <a:xfrm>
            <a:off x="4292033" y="5870171"/>
            <a:ext cx="1661506"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3" name="Straight Connector 42">
            <a:extLst>
              <a:ext uri="{FF2B5EF4-FFF2-40B4-BE49-F238E27FC236}">
                <a16:creationId xmlns:a16="http://schemas.microsoft.com/office/drawing/2014/main" id="{C6ED0208-1EA6-4527-A29D-A8299EE501A3}"/>
              </a:ext>
            </a:extLst>
          </p:cNvPr>
          <p:cNvCxnSpPr>
            <a:cxnSpLocks/>
          </p:cNvCxnSpPr>
          <p:nvPr/>
        </p:nvCxnSpPr>
        <p:spPr>
          <a:xfrm>
            <a:off x="11543844" y="2742516"/>
            <a:ext cx="1" cy="548640"/>
          </a:xfrm>
          <a:prstGeom prst="line">
            <a:avLst/>
          </a:prstGeom>
          <a:ln w="28575"/>
        </p:spPr>
        <p:style>
          <a:lnRef idx="1">
            <a:schemeClr val="dk1"/>
          </a:lnRef>
          <a:fillRef idx="0">
            <a:schemeClr val="dk1"/>
          </a:fillRef>
          <a:effectRef idx="0">
            <a:schemeClr val="dk1"/>
          </a:effectRef>
          <a:fontRef idx="minor">
            <a:schemeClr val="tx1"/>
          </a:fontRef>
        </p:style>
      </p:cxnSp>
      <p:sp>
        <p:nvSpPr>
          <p:cNvPr id="44" name="TextBox 43">
            <a:extLst>
              <a:ext uri="{FF2B5EF4-FFF2-40B4-BE49-F238E27FC236}">
                <a16:creationId xmlns:a16="http://schemas.microsoft.com/office/drawing/2014/main" id="{A5CEBA51-2DFC-4DD9-93B2-3898D91E32B7}"/>
              </a:ext>
            </a:extLst>
          </p:cNvPr>
          <p:cNvSpPr txBox="1"/>
          <p:nvPr/>
        </p:nvSpPr>
        <p:spPr>
          <a:xfrm>
            <a:off x="11290448" y="3289606"/>
            <a:ext cx="516834" cy="369332"/>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No</a:t>
            </a:r>
          </a:p>
        </p:txBody>
      </p:sp>
      <p:cxnSp>
        <p:nvCxnSpPr>
          <p:cNvPr id="45" name="Straight Arrow Connector 44">
            <a:extLst>
              <a:ext uri="{FF2B5EF4-FFF2-40B4-BE49-F238E27FC236}">
                <a16:creationId xmlns:a16="http://schemas.microsoft.com/office/drawing/2014/main" id="{6F855129-BAE3-4766-8CB0-8F069F2C9AAD}"/>
              </a:ext>
            </a:extLst>
          </p:cNvPr>
          <p:cNvCxnSpPr>
            <a:cxnSpLocks/>
          </p:cNvCxnSpPr>
          <p:nvPr/>
        </p:nvCxnSpPr>
        <p:spPr>
          <a:xfrm flipH="1">
            <a:off x="10833248" y="3539092"/>
            <a:ext cx="457200"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50" name="Straight Arrow Connector 49">
            <a:extLst>
              <a:ext uri="{FF2B5EF4-FFF2-40B4-BE49-F238E27FC236}">
                <a16:creationId xmlns:a16="http://schemas.microsoft.com/office/drawing/2014/main" id="{D82584DC-4F84-40FB-A2E4-7136C36E06B1}"/>
              </a:ext>
            </a:extLst>
          </p:cNvPr>
          <p:cNvCxnSpPr>
            <a:cxnSpLocks/>
          </p:cNvCxnSpPr>
          <p:nvPr/>
        </p:nvCxnSpPr>
        <p:spPr>
          <a:xfrm>
            <a:off x="8152116" y="5806654"/>
            <a:ext cx="1243935"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pic>
        <p:nvPicPr>
          <p:cNvPr id="2" name="Picture 1">
            <a:extLst>
              <a:ext uri="{FF2B5EF4-FFF2-40B4-BE49-F238E27FC236}">
                <a16:creationId xmlns:a16="http://schemas.microsoft.com/office/drawing/2014/main" id="{C3DCB606-053E-4861-B47E-CF61D4B84193}"/>
              </a:ext>
            </a:extLst>
          </p:cNvPr>
          <p:cNvPicPr preferRelativeResize="0">
            <a:picLocks/>
          </p:cNvPicPr>
          <p:nvPr/>
        </p:nvPicPr>
        <p:blipFill>
          <a:blip r:embed="rId3"/>
          <a:stretch>
            <a:fillRect/>
          </a:stretch>
        </p:blipFill>
        <p:spPr>
          <a:xfrm rot="9194795">
            <a:off x="6718393" y="2974035"/>
            <a:ext cx="2371575" cy="182880"/>
          </a:xfrm>
          <a:prstGeom prst="rect">
            <a:avLst/>
          </a:prstGeom>
        </p:spPr>
      </p:pic>
      <p:sp>
        <p:nvSpPr>
          <p:cNvPr id="5" name="TextBox 4">
            <a:extLst>
              <a:ext uri="{FF2B5EF4-FFF2-40B4-BE49-F238E27FC236}">
                <a16:creationId xmlns:a16="http://schemas.microsoft.com/office/drawing/2014/main" id="{FD6ACA7D-E7CD-4CF9-A083-CF4AD3F9FF28}"/>
              </a:ext>
            </a:extLst>
          </p:cNvPr>
          <p:cNvSpPr txBox="1"/>
          <p:nvPr/>
        </p:nvSpPr>
        <p:spPr>
          <a:xfrm>
            <a:off x="5687595" y="120627"/>
            <a:ext cx="3384826" cy="369332"/>
          </a:xfrm>
          <a:prstGeom prst="rect">
            <a:avLst/>
          </a:prstGeom>
          <a:noFill/>
        </p:spPr>
        <p:txBody>
          <a:bodyPr wrap="square" rtlCol="0">
            <a:spAutoFit/>
          </a:bodyPr>
          <a:lstStyle/>
          <a:p>
            <a:r>
              <a:rPr lang="en-US" dirty="0"/>
              <a:t>Updated: August 11, 2020</a:t>
            </a:r>
          </a:p>
        </p:txBody>
      </p:sp>
    </p:spTree>
    <p:extLst>
      <p:ext uri="{BB962C8B-B14F-4D97-AF65-F5344CB8AC3E}">
        <p14:creationId xmlns:p14="http://schemas.microsoft.com/office/powerpoint/2010/main" val="35657399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633A1A644A0934B8779735A7CC0638A" ma:contentTypeVersion="4" ma:contentTypeDescription="Create a new document." ma:contentTypeScope="" ma:versionID="433cae9852199531fd7159a133ea3e27">
  <xsd:schema xmlns:xsd="http://www.w3.org/2001/XMLSchema" xmlns:xs="http://www.w3.org/2001/XMLSchema" xmlns:p="http://schemas.microsoft.com/office/2006/metadata/properties" xmlns:ns2="c13756a4-1965-46b3-8146-86f2e8c4c248" targetNamespace="http://schemas.microsoft.com/office/2006/metadata/properties" ma:root="true" ma:fieldsID="0f23c459c799b13e29884934c49282c5" ns2:_="">
    <xsd:import namespace="c13756a4-1965-46b3-8146-86f2e8c4c24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3756a4-1965-46b3-8146-86f2e8c4c2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AB48D4-735F-4FF8-AD6F-B6DE80366ACD}">
  <ds:schemaRefs>
    <ds:schemaRef ds:uri="http://schemas.microsoft.com/sharepoint/v3/contenttype/forms"/>
  </ds:schemaRefs>
</ds:datastoreItem>
</file>

<file path=customXml/itemProps2.xml><?xml version="1.0" encoding="utf-8"?>
<ds:datastoreItem xmlns:ds="http://schemas.openxmlformats.org/officeDocument/2006/customXml" ds:itemID="{D5F776E4-4E14-48B1-8844-401371569A55}">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13756a4-1965-46b3-8146-86f2e8c4c248"/>
    <ds:schemaRef ds:uri="http://www.w3.org/XML/1998/namespace"/>
    <ds:schemaRef ds:uri="http://purl.org/dc/dcmitype/"/>
  </ds:schemaRefs>
</ds:datastoreItem>
</file>

<file path=customXml/itemProps3.xml><?xml version="1.0" encoding="utf-8"?>
<ds:datastoreItem xmlns:ds="http://schemas.openxmlformats.org/officeDocument/2006/customXml" ds:itemID="{1600ECE6-ECF2-4FC3-9EDE-69C3CCF954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3756a4-1965-46b3-8146-86f2e8c4c2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1488</TotalTime>
  <Words>934</Words>
  <Application>Microsoft Office PowerPoint</Application>
  <PresentationFormat>Widescreen</PresentationFormat>
  <Paragraphs>133</Paragraphs>
  <Slides>10</Slides>
  <Notes>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10</vt:i4>
      </vt:variant>
    </vt:vector>
  </HeadingPairs>
  <TitlesOfParts>
    <vt:vector size="21" baseType="lpstr">
      <vt:lpstr>Arial</vt:lpstr>
      <vt:lpstr>Calibri</vt:lpstr>
      <vt:lpstr>Calibri  </vt:lpstr>
      <vt:lpstr>Calibri Light</vt:lpstr>
      <vt:lpstr>Montserrat</vt:lpstr>
      <vt:lpstr>Montserrat ExtraBold</vt:lpstr>
      <vt:lpstr>Times New Roman</vt:lpstr>
      <vt:lpstr>Wingdings</vt:lpstr>
      <vt:lpstr>Office Theme</vt:lpstr>
      <vt:lpstr>Office Theme</vt:lpstr>
      <vt:lpstr>3_Office Theme</vt:lpstr>
      <vt:lpstr>PowerPoint Presentation</vt:lpstr>
      <vt:lpstr>TOPICS</vt:lpstr>
      <vt:lpstr>Department of Health-Pinellas Collaboration and Communication</vt:lpstr>
      <vt:lpstr>COVID-19 Symptoms Importance of Self-Screening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Hendrick Kevin</dc:creator>
  <cp:lastModifiedBy>Dull Jennifer</cp:lastModifiedBy>
  <cp:revision>8</cp:revision>
  <cp:lastPrinted>2020-08-10T20:44:28Z</cp:lastPrinted>
  <dcterms:created xsi:type="dcterms:W3CDTF">2020-08-09T23:52:09Z</dcterms:created>
  <dcterms:modified xsi:type="dcterms:W3CDTF">2020-08-13T21:32:49Z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0x0101009633A1A644A0934B8779735A7CC0638A</vt:lpwstr>
  </property>
  <property fmtid="{D5CDD505-2E9C-101B-9397-08002B2CF9AE}" pid="3" name="SharedWithUsers">
    <vt:lpwstr>70;#Texel Paula;#121;#Dawe Mistine;#125;#O Toole Sara;#152;#Herendeen Elizabeth</vt:lpwstr>
  </property>
  <property fmtid="{D5CDD505-2E9C-101B-9397-08002B2CF9AE}" pid="4" name="ComplianceAssetId">
    <vt:lpwstr/>
  </property>
</Properties>
</file>